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BFBD-0A3E-4DDF-B39A-9F96E3D2758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18C1-9817-46F3-9096-6819FCA9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0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BFBD-0A3E-4DDF-B39A-9F96E3D2758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18C1-9817-46F3-9096-6819FCA9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3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BFBD-0A3E-4DDF-B39A-9F96E3D2758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18C1-9817-46F3-9096-6819FCA9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2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BFBD-0A3E-4DDF-B39A-9F96E3D2758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18C1-9817-46F3-9096-6819FCA9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2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BFBD-0A3E-4DDF-B39A-9F96E3D2758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18C1-9817-46F3-9096-6819FCA9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6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BFBD-0A3E-4DDF-B39A-9F96E3D2758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18C1-9817-46F3-9096-6819FCA9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2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BFBD-0A3E-4DDF-B39A-9F96E3D2758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18C1-9817-46F3-9096-6819FCA9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7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BFBD-0A3E-4DDF-B39A-9F96E3D2758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18C1-9817-46F3-9096-6819FCA9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BFBD-0A3E-4DDF-B39A-9F96E3D2758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18C1-9817-46F3-9096-6819FCA9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5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BFBD-0A3E-4DDF-B39A-9F96E3D2758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18C1-9817-46F3-9096-6819FCA9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BFBD-0A3E-4DDF-B39A-9F96E3D2758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18C1-9817-46F3-9096-6819FCA9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9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6BFBD-0A3E-4DDF-B39A-9F96E3D27581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918C1-9817-46F3-9096-6819FCA9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5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02" y="0"/>
            <a:ext cx="9711195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581533" y="5304"/>
            <a:ext cx="5028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บทสรุปแห่งความสำเร็จ</a:t>
            </a:r>
            <a:endParaRPr lang="th-TH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12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713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67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910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25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855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7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951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821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744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23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0769" y="0"/>
            <a:ext cx="11433908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๑. มีศูนย์รวมใจ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00FF"/>
                </a:solidFill>
              </a:rPr>
              <a:t>	</a:t>
            </a:r>
            <a:r>
              <a:rPr lang="th-TH" b="1" dirty="0" smtClean="0">
                <a:solidFill>
                  <a:srgbClr val="0000FF"/>
                </a:solidFill>
              </a:rPr>
              <a:t>- พระพุทธศาสนา        - หลวงปู่สาย	- พระอาจารย์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๒. มีวิสัยทัศน์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00FF"/>
                </a:solidFill>
              </a:rPr>
              <a:t>	</a:t>
            </a:r>
            <a:r>
              <a:rPr lang="th-TH" b="1" dirty="0" smtClean="0">
                <a:solidFill>
                  <a:srgbClr val="0000FF"/>
                </a:solidFill>
              </a:rPr>
              <a:t>- วิเคราะห์เป็น	    - สังเคราะห์เป็น 	- เห็นความสำคัญ    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๓. ชุมชนร่วมใจ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00FF"/>
                </a:solidFill>
              </a:rPr>
              <a:t>	</a:t>
            </a:r>
            <a:r>
              <a:rPr lang="th-TH" b="1" dirty="0" smtClean="0">
                <a:solidFill>
                  <a:srgbClr val="0000FF"/>
                </a:solidFill>
              </a:rPr>
              <a:t>- ร่วมคิด   - ร่วมทำ   - ร่วมรับผลประโยชน์   - รวมพลัง   - สร้างเครือข่าย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๔. เข้าถึงผู้นำ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00FF"/>
                </a:solidFill>
              </a:rPr>
              <a:t>	</a:t>
            </a:r>
            <a:r>
              <a:rPr lang="th-TH" b="1" dirty="0" smtClean="0">
                <a:solidFill>
                  <a:srgbClr val="0000FF"/>
                </a:solidFill>
              </a:rPr>
              <a:t>- ผู้ใหญ่บ้าน - กำนัน - นายกเทศมนตรี - นายก </a:t>
            </a:r>
            <a:r>
              <a:rPr lang="th-TH" b="1" dirty="0" err="1" smtClean="0">
                <a:solidFill>
                  <a:srgbClr val="0000FF"/>
                </a:solidFill>
              </a:rPr>
              <a:t>อบต</a:t>
            </a:r>
            <a:r>
              <a:rPr lang="th-TH" b="1" dirty="0" smtClean="0">
                <a:solidFill>
                  <a:srgbClr val="0000FF"/>
                </a:solidFill>
              </a:rPr>
              <a:t>. - นายอำเภอ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00FF"/>
                </a:solidFill>
              </a:rPr>
              <a:t>๕</a:t>
            </a:r>
            <a:r>
              <a:rPr lang="th-TH" b="1" dirty="0" smtClean="0">
                <a:solidFill>
                  <a:srgbClr val="0000FF"/>
                </a:solidFill>
              </a:rPr>
              <a:t>. มีผู้เสียสละ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00FF"/>
                </a:solidFill>
              </a:rPr>
              <a:t>	</a:t>
            </a:r>
            <a:r>
              <a:rPr lang="th-TH" b="1" dirty="0" smtClean="0">
                <a:solidFill>
                  <a:srgbClr val="0000FF"/>
                </a:solidFill>
              </a:rPr>
              <a:t>- มีทีมงาน    - สละประโยชน์ส่วนตน เพื่อประโยชน์ส่วนรวม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00FF"/>
                </a:solidFill>
              </a:rPr>
              <a:t>๖</a:t>
            </a:r>
            <a:r>
              <a:rPr lang="th-TH" b="1" dirty="0" smtClean="0">
                <a:solidFill>
                  <a:srgbClr val="0000FF"/>
                </a:solidFill>
              </a:rPr>
              <a:t>. มีหลักในการปฏิบัติ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00FF"/>
                </a:solidFill>
              </a:rPr>
              <a:t>	</a:t>
            </a:r>
            <a:r>
              <a:rPr lang="th-TH" b="1" dirty="0" smtClean="0">
                <a:solidFill>
                  <a:srgbClr val="0000FF"/>
                </a:solidFill>
              </a:rPr>
              <a:t>- ศีล ๕	    - ซื่อสัตย์สุจริต      - เศรษฐกิจพอเพียง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00FF"/>
                </a:solidFill>
              </a:rPr>
              <a:t>๗</a:t>
            </a:r>
            <a:r>
              <a:rPr lang="th-TH" b="1" dirty="0" smtClean="0">
                <a:solidFill>
                  <a:srgbClr val="0000FF"/>
                </a:solidFill>
              </a:rPr>
              <a:t>. มีงบประมาณ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00FF"/>
                </a:solidFill>
              </a:rPr>
              <a:t>	</a:t>
            </a:r>
            <a:r>
              <a:rPr lang="th-TH" b="1" dirty="0" smtClean="0">
                <a:solidFill>
                  <a:srgbClr val="0000FF"/>
                </a:solidFill>
              </a:rPr>
              <a:t>- พึ่งพาตนเอง	- เขียนโครงการ	 - งบประมาณส่วนตัว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40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2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64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853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45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5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29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3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960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00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13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88957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แบบจอกว้าง</PresentationFormat>
  <Paragraphs>15</Paragraphs>
  <Slides>23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29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PC</dc:creator>
  <cp:lastModifiedBy>PC</cp:lastModifiedBy>
  <cp:revision>1</cp:revision>
  <dcterms:created xsi:type="dcterms:W3CDTF">2019-09-12T11:30:02Z</dcterms:created>
  <dcterms:modified xsi:type="dcterms:W3CDTF">2019-09-12T11:30:23Z</dcterms:modified>
</cp:coreProperties>
</file>