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21" r:id="rId3"/>
    <p:sldId id="324" r:id="rId4"/>
    <p:sldId id="325" r:id="rId5"/>
    <p:sldId id="264" r:id="rId6"/>
    <p:sldId id="265" r:id="rId7"/>
    <p:sldId id="262" r:id="rId8"/>
    <p:sldId id="263" r:id="rId9"/>
    <p:sldId id="261" r:id="rId10"/>
    <p:sldId id="260" r:id="rId11"/>
    <p:sldId id="258" r:id="rId12"/>
    <p:sldId id="259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291" r:id="rId58"/>
    <p:sldId id="292" r:id="rId59"/>
    <p:sldId id="293" r:id="rId60"/>
    <p:sldId id="294" r:id="rId61"/>
    <p:sldId id="295" r:id="rId62"/>
    <p:sldId id="275" r:id="rId63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89776-A5E6-4A01-BACD-35FDC4C5ED9A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3B4A-2938-4E9F-BAEE-5551523883A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099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89776-A5E6-4A01-BACD-35FDC4C5ED9A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3B4A-2938-4E9F-BAEE-5551523883A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553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89776-A5E6-4A01-BACD-35FDC4C5ED9A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3B4A-2938-4E9F-BAEE-5551523883A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2570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89776-A5E6-4A01-BACD-35FDC4C5ED9A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3B4A-2938-4E9F-BAEE-5551523883A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7991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89776-A5E6-4A01-BACD-35FDC4C5ED9A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3B4A-2938-4E9F-BAEE-5551523883A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797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89776-A5E6-4A01-BACD-35FDC4C5ED9A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3B4A-2938-4E9F-BAEE-5551523883A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5656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89776-A5E6-4A01-BACD-35FDC4C5ED9A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3B4A-2938-4E9F-BAEE-5551523883A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879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89776-A5E6-4A01-BACD-35FDC4C5ED9A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3B4A-2938-4E9F-BAEE-5551523883A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619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89776-A5E6-4A01-BACD-35FDC4C5ED9A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3B4A-2938-4E9F-BAEE-5551523883A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5021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89776-A5E6-4A01-BACD-35FDC4C5ED9A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3B4A-2938-4E9F-BAEE-5551523883A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9116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89776-A5E6-4A01-BACD-35FDC4C5ED9A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23B4A-2938-4E9F-BAEE-5551523883A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142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89776-A5E6-4A01-BACD-35FDC4C5ED9A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23B4A-2938-4E9F-BAEE-5551523883A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34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742823" y="5930975"/>
            <a:ext cx="85734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งานประชุมคณะกรรมการชุมชนคุณธรรม</a:t>
            </a:r>
            <a:endParaRPr lang="th-TH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657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750900" y="-2506"/>
            <a:ext cx="86902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งานประชุมคณะกรรมการชุมชนคุณธรรม </a:t>
            </a:r>
          </a:p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ครั้งที่ ๒/๒๕๖๒</a:t>
            </a:r>
          </a:p>
        </p:txBody>
      </p:sp>
    </p:spTree>
    <p:extLst>
      <p:ext uri="{BB962C8B-B14F-4D97-AF65-F5344CB8AC3E}">
        <p14:creationId xmlns:p14="http://schemas.microsoft.com/office/powerpoint/2010/main" val="1978775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750900" y="-2516"/>
            <a:ext cx="8690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งานประชุมคณะกรรมการชุมชนคุณธรรม </a:t>
            </a:r>
          </a:p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ครั้งที่ ๒/๒๕๖๒</a:t>
            </a:r>
            <a:endParaRPr lang="th-TH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238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750900" y="-10323"/>
            <a:ext cx="8690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งานประชุมคณะกรรมการชุมชนคุณธรรม </a:t>
            </a:r>
          </a:p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ครั้งที่ ๒/๒๕๖๒</a:t>
            </a:r>
            <a:endParaRPr lang="th-TH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771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146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048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935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17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291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579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912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828646" y="5930972"/>
            <a:ext cx="8534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งานประชุมคณะกรรมการชุมชนคุณธรรม</a:t>
            </a:r>
          </a:p>
        </p:txBody>
      </p:sp>
    </p:spTree>
    <p:extLst>
      <p:ext uri="{BB962C8B-B14F-4D97-AF65-F5344CB8AC3E}">
        <p14:creationId xmlns:p14="http://schemas.microsoft.com/office/powerpoint/2010/main" val="860259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174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616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349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182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298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979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064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44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130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366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828646" y="5930975"/>
            <a:ext cx="8534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งานประชุมคณะกรรมการชุมชนคุณธรรม</a:t>
            </a:r>
          </a:p>
        </p:txBody>
      </p:sp>
    </p:spTree>
    <p:extLst>
      <p:ext uri="{BB962C8B-B14F-4D97-AF65-F5344CB8AC3E}">
        <p14:creationId xmlns:p14="http://schemas.microsoft.com/office/powerpoint/2010/main" val="633362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891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001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29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255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544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4630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63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572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432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965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828805" y="11863"/>
            <a:ext cx="851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งานประชุมคณะกรรมการชุมชนคุณธรรม</a:t>
            </a:r>
          </a:p>
        </p:txBody>
      </p:sp>
    </p:spTree>
    <p:extLst>
      <p:ext uri="{BB962C8B-B14F-4D97-AF65-F5344CB8AC3E}">
        <p14:creationId xmlns:p14="http://schemas.microsoft.com/office/powerpoint/2010/main" val="2210060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564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716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031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9470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02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3302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4029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0623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2892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905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750900" y="-2508"/>
            <a:ext cx="86902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งานประชุมคณะกรรมการชุมชนคุณธรรม </a:t>
            </a:r>
          </a:p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วาระพิเศษ </a:t>
            </a:r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๑/</a:t>
            </a:r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๒๕๖๒</a:t>
            </a:r>
          </a:p>
        </p:txBody>
      </p:sp>
    </p:spTree>
    <p:extLst>
      <p:ext uri="{BB962C8B-B14F-4D97-AF65-F5344CB8AC3E}">
        <p14:creationId xmlns:p14="http://schemas.microsoft.com/office/powerpoint/2010/main" val="42383421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5311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4179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9529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9697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1097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2252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6174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8832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9957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880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750900" y="-2508"/>
            <a:ext cx="8690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งานประชุมคณะกรรมการชุมชนคุณธรรม </a:t>
            </a:r>
          </a:p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วาระพิเศษ ๑/๒๕๖๒</a:t>
            </a:r>
            <a:endParaRPr lang="th-TH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124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8074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2602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90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750903" y="5108740"/>
            <a:ext cx="86901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งานประชุมคณะกรรมการชุมชน</a:t>
            </a:r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คุณธรรม </a:t>
            </a:r>
          </a:p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วาระพิเศษ ๒/๒๕๖๒</a:t>
            </a:r>
            <a:endParaRPr lang="th-TH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2717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750900" y="-2504"/>
            <a:ext cx="8690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งานประชุมคณะกรรมการชุมชนคุณธรรม </a:t>
            </a:r>
          </a:p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วาระพิเศษ ๒/๒๕๖๒</a:t>
            </a:r>
            <a:endParaRPr lang="th-TH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0508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750900" y="-2508"/>
            <a:ext cx="86902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งานประชุมคณะกรรมการชุมชนคุณธรรม </a:t>
            </a:r>
          </a:p>
          <a:p>
            <a:pPr algn="ctr"/>
            <a:r>
              <a:rPr lang="th-TH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ครั้งที่ ๒/</a:t>
            </a:r>
            <a:r>
              <a:rPr lang="th-TH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๒๕๖๒</a:t>
            </a:r>
            <a:endParaRPr lang="th-TH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3469862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100</Words>
  <Application>Microsoft Office PowerPoint</Application>
  <PresentationFormat>แบบจอกว้าง</PresentationFormat>
  <Paragraphs>20</Paragraphs>
  <Slides>62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62</vt:i4>
      </vt:variant>
    </vt:vector>
  </HeadingPairs>
  <TitlesOfParts>
    <vt:vector size="68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Sutham</dc:creator>
  <cp:lastModifiedBy>PC</cp:lastModifiedBy>
  <cp:revision>6</cp:revision>
  <dcterms:created xsi:type="dcterms:W3CDTF">2019-02-24T21:50:30Z</dcterms:created>
  <dcterms:modified xsi:type="dcterms:W3CDTF">2019-09-12T11:49:28Z</dcterms:modified>
</cp:coreProperties>
</file>