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7" r:id="rId8"/>
    <p:sldId id="266" r:id="rId9"/>
    <p:sldId id="267" r:id="rId10"/>
    <p:sldId id="258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41" autoAdjust="0"/>
  </p:normalViewPr>
  <p:slideViewPr>
    <p:cSldViewPr snapToGrid="0">
      <p:cViewPr varScale="1">
        <p:scale>
          <a:sx n="122" d="100"/>
          <a:sy n="122" d="100"/>
        </p:scale>
        <p:origin x="96" y="234"/>
      </p:cViewPr>
      <p:guideLst/>
    </p:cSldViewPr>
  </p:slideViewPr>
  <p:outlineViewPr>
    <p:cViewPr>
      <p:scale>
        <a:sx n="33" d="100"/>
        <a:sy n="33" d="100"/>
      </p:scale>
      <p:origin x="0" y="-5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887C-D4A5-4198-A191-A6A5162A69EF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91A0-EF6C-4134-A6DD-E2E03E2D32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887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887C-D4A5-4198-A191-A6A5162A69EF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91A0-EF6C-4134-A6DD-E2E03E2D32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067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887C-D4A5-4198-A191-A6A5162A69EF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91A0-EF6C-4134-A6DD-E2E03E2D32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216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887C-D4A5-4198-A191-A6A5162A69EF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91A0-EF6C-4134-A6DD-E2E03E2D32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052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887C-D4A5-4198-A191-A6A5162A69EF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91A0-EF6C-4134-A6DD-E2E03E2D32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331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887C-D4A5-4198-A191-A6A5162A69EF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91A0-EF6C-4134-A6DD-E2E03E2D32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3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887C-D4A5-4198-A191-A6A5162A69EF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91A0-EF6C-4134-A6DD-E2E03E2D32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554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887C-D4A5-4198-A191-A6A5162A69EF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91A0-EF6C-4134-A6DD-E2E03E2D32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893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887C-D4A5-4198-A191-A6A5162A69EF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91A0-EF6C-4134-A6DD-E2E03E2D32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05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887C-D4A5-4198-A191-A6A5162A69EF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91A0-EF6C-4134-A6DD-E2E03E2D32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998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887C-D4A5-4198-A191-A6A5162A69EF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291A0-EF6C-4134-A6DD-E2E03E2D32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307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0887C-D4A5-4198-A191-A6A5162A69EF}" type="datetimeFigureOut">
              <a:rPr lang="th-TH" smtClean="0"/>
              <a:t>12/09/62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291A0-EF6C-4134-A6DD-E2E03E2D32E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598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324"/>
            <a:ext cx="12192000" cy="49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2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5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391884"/>
            <a:ext cx="10515600" cy="623411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คำสั่งที่ </a:t>
            </a:r>
            <a:r>
              <a:rPr lang="th-TH" b="1" dirty="0" err="1" smtClean="0">
                <a:solidFill>
                  <a:srgbClr val="0000FF"/>
                </a:solidFill>
              </a:rPr>
              <a:t>สวธ.ทภ</a:t>
            </a:r>
            <a:r>
              <a:rPr lang="th-TH" b="1" dirty="0" smtClean="0">
                <a:solidFill>
                  <a:srgbClr val="0000FF"/>
                </a:solidFill>
              </a:rPr>
              <a:t>. ๐๑/๒๕๖๐</a:t>
            </a:r>
          </a:p>
          <a:p>
            <a:pPr marL="0" indent="0" algn="ctr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แต่งตั้งคณะกรรมการชุมชนคุณธรรมวัดท่าขนุน</a:t>
            </a:r>
          </a:p>
          <a:p>
            <a:pPr marL="0" indent="0" algn="ctr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ตำบลท่าขนุน อำเภอทองผาภูมิ จังหวัดกาญจนบุรี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ที่ปรึกษา: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๑. พระ</a:t>
            </a:r>
            <a:r>
              <a:rPr lang="th-TH" b="1" dirty="0" err="1" smtClean="0">
                <a:solidFill>
                  <a:srgbClr val="0000FF"/>
                </a:solidFill>
              </a:rPr>
              <a:t>ครูวรกาญ</a:t>
            </a:r>
            <a:r>
              <a:rPr lang="th-TH" b="1" dirty="0" smtClean="0">
                <a:solidFill>
                  <a:srgbClr val="0000FF"/>
                </a:solidFill>
              </a:rPr>
              <a:t>จนโชติ 			เจ้าคณะอำเภอทองผาภูมิ 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๒. นายจินดา โพธิ์ทอง 			ผู้อาวุโสของชุมชน 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๓. นายสมใจ มา</a:t>
            </a:r>
            <a:r>
              <a:rPr lang="th-TH" b="1" dirty="0" err="1" smtClean="0">
                <a:solidFill>
                  <a:srgbClr val="0000FF"/>
                </a:solidFill>
              </a:rPr>
              <a:t>โนช</a:t>
            </a:r>
            <a:r>
              <a:rPr lang="th-TH" b="1" dirty="0" smtClean="0">
                <a:solidFill>
                  <a:srgbClr val="0000FF"/>
                </a:solidFill>
              </a:rPr>
              <a:t> 			ผู้อาวุโสของชุมชน 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๔. นายวิวัฒน์  ศรีวิเชียร			ปราชญ์ชุมชน</a:t>
            </a:r>
            <a:endParaRPr lang="th-TH" b="1" dirty="0">
              <a:solidFill>
                <a:srgbClr val="0000FF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783" y="25180"/>
            <a:ext cx="2048434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19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906232"/>
            <a:ext cx="10515600" cy="5110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๑. พระครูวิลาศ</a:t>
            </a:r>
            <a:r>
              <a:rPr lang="th-TH" b="1" dirty="0" err="1" smtClean="0">
                <a:solidFill>
                  <a:srgbClr val="0000FF"/>
                </a:solidFill>
              </a:rPr>
              <a:t>กาญ</a:t>
            </a:r>
            <a:r>
              <a:rPr lang="th-TH" b="1" dirty="0" smtClean="0">
                <a:solidFill>
                  <a:srgbClr val="0000FF"/>
                </a:solidFill>
              </a:rPr>
              <a:t>จนธรรม, ดร.	เจ้าอาวาสวัดท่าขนุน			ประธาน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๒. พระอธิการฉันท์  </a:t>
            </a:r>
            <a:r>
              <a:rPr lang="th-TH" b="1" dirty="0" err="1" smtClean="0">
                <a:solidFill>
                  <a:srgbClr val="0000FF"/>
                </a:solidFill>
              </a:rPr>
              <a:t>วรปญฺโญ</a:t>
            </a:r>
            <a:r>
              <a:rPr lang="th-TH" b="1" dirty="0" smtClean="0">
                <a:solidFill>
                  <a:srgbClr val="0000FF"/>
                </a:solidFill>
              </a:rPr>
              <a:t>	เจ้าอาวาสวัดทองผาภูมิ			รองประธาน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๓. นายประเทศ  บุญ</a:t>
            </a:r>
            <a:r>
              <a:rPr lang="th-TH" b="1" dirty="0" err="1" smtClean="0">
                <a:solidFill>
                  <a:srgbClr val="0000FF"/>
                </a:solidFill>
              </a:rPr>
              <a:t>ยงค์</a:t>
            </a:r>
            <a:r>
              <a:rPr lang="th-TH" b="1" dirty="0" smtClean="0">
                <a:solidFill>
                  <a:srgbClr val="0000FF"/>
                </a:solidFill>
              </a:rPr>
              <a:t>		นายกเทศมนตรีเทศบาลตำบลทองผาภูมิ	รองประธาน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๔. นายชำนาญ  เลิศวิชัย		ผู้อำนวยการโรงเรียนอนุบาลทองผาภูมิ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๕. นางสาวแสงอรุณ </a:t>
            </a:r>
            <a:r>
              <a:rPr lang="th-TH" b="1" dirty="0" err="1" smtClean="0">
                <a:solidFill>
                  <a:srgbClr val="0000FF"/>
                </a:solidFill>
              </a:rPr>
              <a:t>ประสพการณ์</a:t>
            </a:r>
            <a:r>
              <a:rPr lang="th-TH" b="1" dirty="0" smtClean="0">
                <a:solidFill>
                  <a:srgbClr val="0000FF"/>
                </a:solidFill>
              </a:rPr>
              <a:t>	ผู้อำนวยการโรงเรียนทองผาภูมิวิทยา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๖. นายชูศักดิ์  ธารทะเลทอง	ผู้อำนวยการโรงเรียนบ้านอู่ล่อง	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๗. นายสุเมธ   จันทร์เจือจุน	ผู้อำนวยการโรงเรียนเทศบาลทองผาภูมิ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๘. นายอำนวย  เข็มเงิน	   หน.แผนกบำรุงรักษาบริเวณ</a:t>
            </a:r>
            <a:r>
              <a:rPr lang="th-TH" b="1" dirty="0" err="1" smtClean="0">
                <a:solidFill>
                  <a:srgbClr val="0000FF"/>
                </a:solidFill>
              </a:rPr>
              <a:t>เขื่อนว</a:t>
            </a:r>
            <a:r>
              <a:rPr lang="th-TH" b="1" dirty="0" smtClean="0">
                <a:solidFill>
                  <a:srgbClr val="0000FF"/>
                </a:solidFill>
              </a:rPr>
              <a:t>ชิราลง</a:t>
            </a:r>
            <a:r>
              <a:rPr lang="th-TH" b="1" dirty="0" err="1" smtClean="0">
                <a:solidFill>
                  <a:srgbClr val="0000FF"/>
                </a:solidFill>
              </a:rPr>
              <a:t>กรณ</a:t>
            </a:r>
            <a:r>
              <a:rPr lang="th-TH" b="1" dirty="0" smtClean="0">
                <a:solidFill>
                  <a:srgbClr val="0000FF"/>
                </a:solidFill>
              </a:rPr>
              <a:t>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๙. นาย</a:t>
            </a:r>
            <a:r>
              <a:rPr lang="th-TH" b="1" dirty="0" err="1" smtClean="0">
                <a:solidFill>
                  <a:srgbClr val="0000FF"/>
                </a:solidFill>
              </a:rPr>
              <a:t>สุพัฒน์</a:t>
            </a:r>
            <a:r>
              <a:rPr lang="th-TH" b="1" dirty="0" smtClean="0">
                <a:solidFill>
                  <a:srgbClr val="0000FF"/>
                </a:solidFill>
              </a:rPr>
              <a:t>  เปรมสมบัติ	ผอ.ศูนย์ </a:t>
            </a:r>
            <a:r>
              <a:rPr lang="th-TH" b="1" dirty="0" err="1" smtClean="0">
                <a:solidFill>
                  <a:srgbClr val="0000FF"/>
                </a:solidFill>
              </a:rPr>
              <a:t>กศน</a:t>
            </a:r>
            <a:r>
              <a:rPr lang="th-TH" b="1" dirty="0" smtClean="0">
                <a:solidFill>
                  <a:srgbClr val="0000FF"/>
                </a:solidFill>
              </a:rPr>
              <a:t>. ทองผาภูมิ		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๑๐. นาง</a:t>
            </a:r>
            <a:r>
              <a:rPr lang="th-TH" b="1" dirty="0" err="1" smtClean="0">
                <a:solidFill>
                  <a:srgbClr val="0000FF"/>
                </a:solidFill>
              </a:rPr>
              <a:t>พนอ</a:t>
            </a:r>
            <a:r>
              <a:rPr lang="th-TH" b="1" dirty="0" smtClean="0">
                <a:solidFill>
                  <a:srgbClr val="0000FF"/>
                </a:solidFill>
              </a:rPr>
              <a:t>  </a:t>
            </a:r>
            <a:r>
              <a:rPr lang="th-TH" b="1" dirty="0" err="1" smtClean="0">
                <a:solidFill>
                  <a:srgbClr val="0000FF"/>
                </a:solidFill>
              </a:rPr>
              <a:t>จันท</a:t>
            </a:r>
            <a:r>
              <a:rPr lang="th-TH" b="1" dirty="0" smtClean="0">
                <a:solidFill>
                  <a:srgbClr val="0000FF"/>
                </a:solidFill>
              </a:rPr>
              <a:t>จิตร 		ประธานชุมชนฝั่งแควน้อย			กรรมการ</a:t>
            </a:r>
            <a:endParaRPr lang="th-TH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1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1175659"/>
            <a:ext cx="10515600" cy="4718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๑๑. นางสาวบุญสนอง  บุญ</a:t>
            </a:r>
            <a:r>
              <a:rPr lang="th-TH" b="1" dirty="0" err="1" smtClean="0">
                <a:solidFill>
                  <a:srgbClr val="0000FF"/>
                </a:solidFill>
              </a:rPr>
              <a:t>ยงค์</a:t>
            </a:r>
            <a:r>
              <a:rPr lang="th-TH" b="1" dirty="0" smtClean="0">
                <a:solidFill>
                  <a:srgbClr val="0000FF"/>
                </a:solidFill>
              </a:rPr>
              <a:t>	    ประธานชุมชนวังท่าขนุน	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๑๒. นายจำรัส  คมขำ		    ประธานชุมชนพัฒนาทองผาภูมิ	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๑๓. คณะกรรมการชุมชนวังท่าขนุน       เทศบาลตำบลทองผาภูมิ	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๑๔. คณะกรรมการชุมชนริมฝั่งแควน้อย เทศบาลตำบลทองผาภูมิ	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๑๕. คณะกรรมการชุมชนพัฒนาทองผาภูมิเทศบาลตำบลทองผาภูมิ	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๑๖. นายอารี  </a:t>
            </a:r>
            <a:r>
              <a:rPr lang="th-TH" b="1" dirty="0" err="1" smtClean="0">
                <a:solidFill>
                  <a:srgbClr val="0000FF"/>
                </a:solidFill>
              </a:rPr>
              <a:t>ระพิท</a:t>
            </a:r>
            <a:r>
              <a:rPr lang="th-TH" b="1" dirty="0" smtClean="0">
                <a:solidFill>
                  <a:srgbClr val="0000FF"/>
                </a:solidFill>
              </a:rPr>
              <a:t>พันธ์	ผู้ช่วยเลขานุการสภาวัฒนธรรมอำเภอทองผาภูมิ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๑๗. นายณรงค์  ปรีชากุล		กรรมการสภาวัฒนธรรมอำเภอทองผาภูมิ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๑๘. นายก้าน  </a:t>
            </a:r>
            <a:r>
              <a:rPr lang="th-TH" b="1" dirty="0" err="1" smtClean="0">
                <a:solidFill>
                  <a:srgbClr val="0000FF"/>
                </a:solidFill>
              </a:rPr>
              <a:t>หงษา</a:t>
            </a:r>
            <a:r>
              <a:rPr lang="th-TH" b="1" dirty="0" smtClean="0">
                <a:solidFill>
                  <a:srgbClr val="0000FF"/>
                </a:solidFill>
              </a:rPr>
              <a:t>วดี		กำนันตำบลท่าขนุน			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๑๙. นายสมเกียรติ  นาคศรี</a:t>
            </a:r>
            <a:r>
              <a:rPr lang="th-TH" b="1" dirty="0" err="1" smtClean="0">
                <a:solidFill>
                  <a:srgbClr val="0000FF"/>
                </a:solidFill>
              </a:rPr>
              <a:t>โภชน์</a:t>
            </a:r>
            <a:r>
              <a:rPr lang="th-TH" b="1" dirty="0" smtClean="0">
                <a:solidFill>
                  <a:srgbClr val="0000FF"/>
                </a:solidFill>
              </a:rPr>
              <a:t>	รองประธาน </a:t>
            </a:r>
            <a:r>
              <a:rPr lang="th-TH" b="1" dirty="0" err="1" smtClean="0">
                <a:solidFill>
                  <a:srgbClr val="0000FF"/>
                </a:solidFill>
              </a:rPr>
              <a:t>สวธ</a:t>
            </a:r>
            <a:r>
              <a:rPr lang="th-TH" b="1" dirty="0" smtClean="0">
                <a:solidFill>
                  <a:srgbClr val="0000FF"/>
                </a:solidFill>
              </a:rPr>
              <a:t>. ทองผาภูมิ	   กรรมการและเลขานุการ</a:t>
            </a:r>
            <a:endParaRPr lang="th-TH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5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791936"/>
            <a:ext cx="10515600" cy="53850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sz="12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หน้าที่ของคณะกรรมการ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๑. วิเคราะห์ชุมชน เพื่อใช้เป็นแนวทางในการจัดทำแผนงานและโครงการพัฒนาชุมชนคุณธรรม 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๒. ขับเคลื่อนการดำเนินงานของชุมชน ให้มีส่วนร่วมของคนในชุมชนในการร่วมคิด ร่วมทำ ร่วมรับ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ผลประโยชน์ พึ่งพา  ตนเอง พึ่งพากันเอง รวมพลังพัฒนาต่อยอดทุนทางวัฒนธรรม สร้างความเข้มแข็งให้แก่ชุมชน 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๓. สนับสนุนการขับเคลื่อนชุมชนคุณธรรม ด้วยการบูร</a:t>
            </a:r>
            <a:r>
              <a:rPr lang="th-TH" b="1" dirty="0" err="1" smtClean="0">
                <a:solidFill>
                  <a:srgbClr val="0000FF"/>
                </a:solidFill>
              </a:rPr>
              <a:t>ณา</a:t>
            </a:r>
            <a:r>
              <a:rPr lang="th-TH" b="1" dirty="0" smtClean="0">
                <a:solidFill>
                  <a:srgbClr val="0000FF"/>
                </a:solidFill>
              </a:rPr>
              <a:t>การความร่วมมือจากทุกภาคส่วน 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๔. ส่งเสริมให้คนในชุมชนยึดมั่นในหลักธรรมทางศาสนา น้อมนำปรัชญาเศรษฐกิจพอเพียงไปใช้ในการดำเนินชีวิตและร่วมสืบสานประเพณีวัฒนธรรมไทยที่ดีงาม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๕. ส่งเสริมให้คนในชุมชนนำทุนทางวัฒนธรรม ความหลากหลายทางทรัพยากรและสิ่งแวดล้อม มา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เสริมสร้างรายได้ให้แก่ชุมชน</a:t>
            </a:r>
            <a:endParaRPr lang="th-TH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4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791936"/>
            <a:ext cx="10515600" cy="53850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๖. นำกระบวนการคุ้มบ้าน/กลุ่มสนใจของคนในชุมชน ขับเคลื่อนการดำเนินงานและติดตามประเมินผลในพื้นที่ 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๗. ขยายเครือข่ายชุมชนคุณธรรม โดยใช้หลักการสร้างชุมชนคุณธรรมต้นแบบ เป็นศูนย์กลางแห่งการเรียนรู้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๘. รวมพลังบวร (บ้าน วัด </a:t>
            </a:r>
            <a:r>
              <a:rPr lang="th-TH" b="1" dirty="0" err="1" smtClean="0">
                <a:solidFill>
                  <a:srgbClr val="0000FF"/>
                </a:solidFill>
              </a:rPr>
              <a:t>ศาสน</a:t>
            </a:r>
            <a:r>
              <a:rPr lang="th-TH" b="1" dirty="0" smtClean="0">
                <a:solidFill>
                  <a:srgbClr val="0000FF"/>
                </a:solidFill>
              </a:rPr>
              <a:t>สถาน โรงเรียน ราชการ) ขับเคลื่อนการดำเนินงานชุมชนคุณธรรม 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๙. สร้างสรรค์ชุมชนให้เป็นชุมชนคุณธรรมภายใต้วิถีถิ่นวิถีไทย </a:t>
            </a:r>
          </a:p>
          <a:p>
            <a:pPr marL="0" indent="0">
              <a:buNone/>
            </a:pPr>
            <a:endParaRPr lang="th-TH" sz="14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แต่งตั้ง  ณ วันที่ ๒๔ สิงหาคม ๒๕๖๐ </a:t>
            </a:r>
          </a:p>
          <a:p>
            <a:pPr marL="0" indent="0" algn="ctr">
              <a:buNone/>
            </a:pPr>
            <a:endParaRPr lang="th-TH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th-TH" sz="1200" b="1" dirty="0" smtClean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th-TH" b="1" dirty="0" smtClean="0">
                <a:solidFill>
                  <a:srgbClr val="0000FF"/>
                </a:solidFill>
              </a:rPr>
              <a:t>(พระครูวิลาศ</a:t>
            </a:r>
            <a:r>
              <a:rPr lang="th-TH" b="1" dirty="0" err="1" smtClean="0">
                <a:solidFill>
                  <a:srgbClr val="0000FF"/>
                </a:solidFill>
              </a:rPr>
              <a:t>กาญ</a:t>
            </a:r>
            <a:r>
              <a:rPr lang="th-TH" b="1" dirty="0" smtClean="0">
                <a:solidFill>
                  <a:srgbClr val="0000FF"/>
                </a:solidFill>
              </a:rPr>
              <a:t>จนธรรม  ดร.)</a:t>
            </a:r>
          </a:p>
          <a:p>
            <a:pPr marL="0" indent="0" algn="ctr">
              <a:buNone/>
            </a:pPr>
            <a:r>
              <a:rPr lang="th-TH" b="1" dirty="0" smtClean="0">
                <a:solidFill>
                  <a:srgbClr val="0000FF"/>
                </a:solidFill>
              </a:rPr>
              <a:t>ประธานสภาวัฒนธรรมอำเภอทองผาภูมิ</a:t>
            </a:r>
            <a:endParaRPr lang="th-TH" b="1" dirty="0">
              <a:solidFill>
                <a:srgbClr val="0000FF"/>
              </a:solidFill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293" y="3984173"/>
            <a:ext cx="3833059" cy="8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32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231" y="0"/>
            <a:ext cx="4845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0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0769" y="375138"/>
            <a:ext cx="11433908" cy="61038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h-TH" sz="3000" b="1" dirty="0" smtClean="0">
                <a:solidFill>
                  <a:srgbClr val="0000FF"/>
                </a:solidFill>
              </a:rPr>
              <a:t>รายชื่อชุมชนคุณธรรมฯ ในอำเภอทองผาภูมิ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		</a:t>
            </a:r>
            <a:r>
              <a:rPr lang="th-TH" sz="3000" b="1" dirty="0" smtClean="0">
                <a:solidFill>
                  <a:srgbClr val="0000FF"/>
                </a:solidFill>
              </a:rPr>
              <a:t>๑. ชุมชนคุณธรรมวังท่าขนุน</a:t>
            </a:r>
          </a:p>
          <a:p>
            <a:pPr marL="0" indent="0">
              <a:buNone/>
            </a:pPr>
            <a:r>
              <a:rPr lang="th-TH" sz="3000" b="1" dirty="0" smtClean="0">
                <a:solidFill>
                  <a:srgbClr val="0000FF"/>
                </a:solidFill>
              </a:rPr>
              <a:t>			๒. ชุมชนคุณธรรมริมฝั่งแควน้อย</a:t>
            </a:r>
          </a:p>
          <a:p>
            <a:pPr marL="0" indent="0">
              <a:buNone/>
            </a:pPr>
            <a:r>
              <a:rPr lang="th-TH" sz="3000" b="1" dirty="0" smtClean="0">
                <a:solidFill>
                  <a:srgbClr val="0000FF"/>
                </a:solidFill>
              </a:rPr>
              <a:t>			๓. ชุมชนคุณธรรมพัฒนาทองผาภูมิ</a:t>
            </a:r>
          </a:p>
          <a:p>
            <a:pPr marL="0" indent="0">
              <a:buNone/>
            </a:pPr>
            <a:r>
              <a:rPr lang="th-TH" sz="3000" b="1" dirty="0" smtClean="0">
                <a:solidFill>
                  <a:srgbClr val="0000FF"/>
                </a:solidFill>
              </a:rPr>
              <a:t>			๔. ชุมชนคุณธรรมวัดอู่ล่อง</a:t>
            </a:r>
          </a:p>
          <a:p>
            <a:pPr marL="0" indent="0">
              <a:buNone/>
            </a:pPr>
            <a:r>
              <a:rPr lang="th-TH" sz="3000" b="1" dirty="0" smtClean="0">
                <a:solidFill>
                  <a:srgbClr val="0000FF"/>
                </a:solidFill>
              </a:rPr>
              <a:t>			๕. ชุมชนคุณธรรมวัดปรังกาสี</a:t>
            </a:r>
          </a:p>
          <a:p>
            <a:pPr marL="0" indent="0">
              <a:buNone/>
            </a:pPr>
            <a:r>
              <a:rPr lang="th-TH" sz="3000" b="1" dirty="0" smtClean="0">
                <a:solidFill>
                  <a:srgbClr val="0000FF"/>
                </a:solidFill>
              </a:rPr>
              <a:t>			๖. ชุมชนคุณธรรมวัดวังปะโท่</a:t>
            </a:r>
          </a:p>
          <a:p>
            <a:pPr marL="0" indent="0">
              <a:buNone/>
            </a:pPr>
            <a:r>
              <a:rPr lang="th-TH" sz="3000" b="1" dirty="0" smtClean="0">
                <a:solidFill>
                  <a:srgbClr val="0000FF"/>
                </a:solidFill>
              </a:rPr>
              <a:t>			๗. ชุมชนคุณธรรมวัดไร่ป้า</a:t>
            </a:r>
          </a:p>
          <a:p>
            <a:pPr marL="0" indent="0">
              <a:buNone/>
            </a:pPr>
            <a:r>
              <a:rPr lang="th-TH" sz="3000" b="1" dirty="0" smtClean="0">
                <a:solidFill>
                  <a:srgbClr val="0000FF"/>
                </a:solidFill>
              </a:rPr>
              <a:t>			๘. ชุมชนคุณธรรมวัดหนองเจริญศรัทธาธรรม</a:t>
            </a:r>
          </a:p>
          <a:p>
            <a:pPr marL="0" indent="0">
              <a:buNone/>
            </a:pPr>
            <a:r>
              <a:rPr lang="th-TH" sz="3000" b="1" dirty="0" smtClean="0">
                <a:solidFill>
                  <a:srgbClr val="0000FF"/>
                </a:solidFill>
              </a:rPr>
              <a:t>			๙. เว็บไซต์คุณธรรม </a:t>
            </a:r>
            <a:r>
              <a:rPr lang="en-US" sz="3000" b="1" dirty="0" smtClean="0">
                <a:solidFill>
                  <a:srgbClr val="0000FF"/>
                </a:solidFill>
              </a:rPr>
              <a:t>watthakhanun.com</a:t>
            </a:r>
          </a:p>
          <a:p>
            <a:pPr marL="0" indent="0">
              <a:buNone/>
            </a:pPr>
            <a:r>
              <a:rPr lang="th-TH" sz="3000" b="1" dirty="0" smtClean="0">
                <a:solidFill>
                  <a:srgbClr val="0000FF"/>
                </a:solidFill>
              </a:rPr>
              <a:t>			๑๐. ชุมชนคุณธรรมวัดผาสุกิจสุวรรณเขต </a:t>
            </a:r>
          </a:p>
          <a:p>
            <a:pPr marL="0" indent="0">
              <a:buNone/>
            </a:pPr>
            <a:r>
              <a:rPr lang="th-TH" sz="3200" b="1" dirty="0" smtClean="0">
                <a:solidFill>
                  <a:srgbClr val="0000FF"/>
                </a:solidFill>
              </a:rPr>
              <a:t>			๑๑. </a:t>
            </a:r>
            <a:r>
              <a:rPr lang="th-TH" sz="3200" b="1" dirty="0">
                <a:solidFill>
                  <a:srgbClr val="0000FF"/>
                </a:solidFill>
              </a:rPr>
              <a:t>ชุมชนคุณธรรมวัดวังหิน</a:t>
            </a:r>
          </a:p>
          <a:p>
            <a:pPr marL="0" indent="0">
              <a:buNone/>
            </a:pPr>
            <a:endParaRPr lang="th-TH" sz="3000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th-TH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6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29845" y="468924"/>
            <a:ext cx="11316677" cy="59553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		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</a:rPr>
              <a:t>	</a:t>
            </a:r>
            <a:r>
              <a:rPr lang="th-TH" b="1" dirty="0" smtClean="0">
                <a:solidFill>
                  <a:srgbClr val="0000FF"/>
                </a:solidFill>
              </a:rPr>
              <a:t>		๑๒. ชุมชนคุณธรรมวัด</a:t>
            </a:r>
            <a:r>
              <a:rPr lang="th-TH" b="1" dirty="0" err="1" smtClean="0">
                <a:solidFill>
                  <a:srgbClr val="0000FF"/>
                </a:solidFill>
              </a:rPr>
              <a:t>คลีตี้</a:t>
            </a:r>
            <a:r>
              <a:rPr lang="th-TH" b="1" dirty="0" smtClean="0">
                <a:solidFill>
                  <a:srgbClr val="0000FF"/>
                </a:solidFill>
              </a:rPr>
              <a:t>ผล</a:t>
            </a:r>
            <a:r>
              <a:rPr lang="th-TH" b="1" dirty="0" err="1" smtClean="0">
                <a:solidFill>
                  <a:srgbClr val="0000FF"/>
                </a:solidFill>
              </a:rPr>
              <a:t>ธรร</a:t>
            </a:r>
            <a:r>
              <a:rPr lang="th-TH" b="1" dirty="0" smtClean="0">
                <a:solidFill>
                  <a:srgbClr val="0000FF"/>
                </a:solidFill>
              </a:rPr>
              <a:t>มาราม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		๑๓. ชุมชนคุณธรรมวัดชะอี้สุวิมล</a:t>
            </a:r>
            <a:r>
              <a:rPr lang="th-TH" b="1" dirty="0" err="1" smtClean="0">
                <a:solidFill>
                  <a:srgbClr val="0000FF"/>
                </a:solidFill>
              </a:rPr>
              <a:t>ธรร</a:t>
            </a:r>
            <a:r>
              <a:rPr lang="th-TH" b="1" dirty="0" smtClean="0">
                <a:solidFill>
                  <a:srgbClr val="0000FF"/>
                </a:solidFill>
              </a:rPr>
              <a:t>มาราม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		๑๔. ชุมชนคุณธรรมวัดนามกุย</a:t>
            </a:r>
            <a:r>
              <a:rPr lang="th-TH" b="1" dirty="0" err="1" smtClean="0">
                <a:solidFill>
                  <a:srgbClr val="0000FF"/>
                </a:solidFill>
              </a:rPr>
              <a:t>ทายิ</a:t>
            </a:r>
            <a:r>
              <a:rPr lang="th-TH" b="1" dirty="0" smtClean="0">
                <a:solidFill>
                  <a:srgbClr val="0000FF"/>
                </a:solidFill>
              </a:rPr>
              <a:t>การาม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		๑๕. ชุมชนคุณธรรมวัดพุทธบริษัท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		๑๖. ชุมชนคุณธรรมวัดธารน้ำร้อน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		๑๗. ชุมชนคุณธรรมวัดนพเก้า</a:t>
            </a:r>
            <a:r>
              <a:rPr lang="th-TH" b="1" dirty="0" err="1" smtClean="0">
                <a:solidFill>
                  <a:srgbClr val="0000FF"/>
                </a:solidFill>
              </a:rPr>
              <a:t>ทายิ</a:t>
            </a:r>
            <a:r>
              <a:rPr lang="th-TH" b="1" dirty="0" smtClean="0">
                <a:solidFill>
                  <a:srgbClr val="0000FF"/>
                </a:solidFill>
              </a:rPr>
              <a:t>การาม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		๑๘. เว็บไซต์คุณธรรมออนไลน์ </a:t>
            </a:r>
            <a:r>
              <a:rPr lang="en-US" b="1" dirty="0" smtClean="0">
                <a:solidFill>
                  <a:srgbClr val="0000FF"/>
                </a:solidFill>
              </a:rPr>
              <a:t>palungjit.org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		๑๙. หน่วยงานคุณธรรม บ.</a:t>
            </a:r>
            <a:r>
              <a:rPr lang="th-TH" b="1" dirty="0" err="1" smtClean="0">
                <a:solidFill>
                  <a:srgbClr val="0000FF"/>
                </a:solidFill>
              </a:rPr>
              <a:t>มุลเลอร์</a:t>
            </a:r>
            <a:r>
              <a:rPr lang="th-TH" b="1" dirty="0" smtClean="0">
                <a:solidFill>
                  <a:srgbClr val="0000FF"/>
                </a:solidFill>
              </a:rPr>
              <a:t> กรุ๊ป จก.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		๒๐. ชุมชนคุณธรรมวัดห้วยเจริญศรัทธาราม</a:t>
            </a:r>
          </a:p>
          <a:p>
            <a:pPr marL="0" indent="0">
              <a:buNone/>
            </a:pPr>
            <a:r>
              <a:rPr lang="th-TH" b="1" dirty="0">
                <a:solidFill>
                  <a:srgbClr val="0000FF"/>
                </a:solidFill>
              </a:rPr>
              <a:t>	</a:t>
            </a:r>
            <a:r>
              <a:rPr lang="th-TH" b="1" dirty="0" smtClean="0">
                <a:solidFill>
                  <a:srgbClr val="0000FF"/>
                </a:solidFill>
              </a:rPr>
              <a:t>	</a:t>
            </a:r>
            <a:r>
              <a:rPr lang="th-TH" b="1" dirty="0">
                <a:solidFill>
                  <a:srgbClr val="0000FF"/>
                </a:solidFill>
              </a:rPr>
              <a:t>	๒๑. ชุมชนคุณธรรมวัดท่ามะเดื่อ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		๒๒. </a:t>
            </a:r>
            <a:r>
              <a:rPr lang="th-TH" b="1" dirty="0">
                <a:solidFill>
                  <a:srgbClr val="0000FF"/>
                </a:solidFill>
              </a:rPr>
              <a:t>ชุมชนคุณธรรมวัดสะพานลาวประชาสรรค์</a:t>
            </a:r>
          </a:p>
          <a:p>
            <a:pPr marL="0" indent="0">
              <a:buNone/>
            </a:pPr>
            <a:r>
              <a:rPr lang="th-TH" b="1" dirty="0" smtClean="0">
                <a:solidFill>
                  <a:srgbClr val="0000FF"/>
                </a:solidFill>
              </a:rPr>
              <a:t>			๒๓. </a:t>
            </a:r>
            <a:r>
              <a:rPr lang="th-TH" b="1" dirty="0">
                <a:solidFill>
                  <a:srgbClr val="0000FF"/>
                </a:solidFill>
              </a:rPr>
              <a:t>ชุมชนคุณธรรมสำนักสงฆ์เกาะพระฤๅษี</a:t>
            </a:r>
          </a:p>
        </p:txBody>
      </p:sp>
    </p:spTree>
    <p:extLst>
      <p:ext uri="{BB962C8B-B14F-4D97-AF65-F5344CB8AC3E}">
        <p14:creationId xmlns:p14="http://schemas.microsoft.com/office/powerpoint/2010/main" val="315300670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265</Words>
  <Application>Microsoft Office PowerPoint</Application>
  <PresentationFormat>แบบจอกว้าง</PresentationFormat>
  <Paragraphs>74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Sutham</dc:creator>
  <cp:lastModifiedBy>PC</cp:lastModifiedBy>
  <cp:revision>34</cp:revision>
  <dcterms:created xsi:type="dcterms:W3CDTF">2019-02-22T09:19:55Z</dcterms:created>
  <dcterms:modified xsi:type="dcterms:W3CDTF">2019-09-12T12:49:21Z</dcterms:modified>
</cp:coreProperties>
</file>