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7" r:id="rId4"/>
    <p:sldId id="258" r:id="rId5"/>
    <p:sldId id="259" r:id="rId6"/>
    <p:sldId id="260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79" r:id="rId24"/>
    <p:sldId id="261" r:id="rId25"/>
    <p:sldId id="262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8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8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9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1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6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7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2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0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8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4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B78ED-DA56-4E99-AF36-9B10319790C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674D7-AD1D-47CF-8A4B-9AB5A55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6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8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1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1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5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92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4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7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61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3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33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9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09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718457"/>
            <a:ext cx="10515600" cy="54585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รายชื่อผู้ได้รับรางวัล “คนคู่คุณธรรม” ประจำปี ๒๕๖๒</a:t>
            </a:r>
          </a:p>
          <a:p>
            <a:pPr marL="0" indent="0">
              <a:buNone/>
            </a:pPr>
            <a:endParaRPr lang="th-TH" sz="13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๑. นางสมัย  เทพพินิจ			ชุมชนคุณธรรมวังท่าขนุน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๒. นางล้วน  </a:t>
            </a:r>
            <a:r>
              <a:rPr lang="th-TH" sz="3000" b="1" dirty="0" err="1" smtClean="0">
                <a:solidFill>
                  <a:srgbClr val="0000FF"/>
                </a:solidFill>
              </a:rPr>
              <a:t>หวล</a:t>
            </a:r>
            <a:r>
              <a:rPr lang="th-TH" sz="3000" b="1" dirty="0" smtClean="0">
                <a:solidFill>
                  <a:srgbClr val="0000FF"/>
                </a:solidFill>
              </a:rPr>
              <a:t>ประไพ			ชุมชนคุณธรรมริมฝั่งแควน้อย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๓. นายสมใจ  มา</a:t>
            </a:r>
            <a:r>
              <a:rPr lang="th-TH" sz="3000" b="1" dirty="0" err="1" smtClean="0">
                <a:solidFill>
                  <a:srgbClr val="0000FF"/>
                </a:solidFill>
              </a:rPr>
              <a:t>โนช</a:t>
            </a:r>
            <a:r>
              <a:rPr lang="th-TH" sz="3000" b="1" dirty="0" smtClean="0">
                <a:solidFill>
                  <a:srgbClr val="0000FF"/>
                </a:solidFill>
              </a:rPr>
              <a:t>			ชุมชนคุณธรรมพัฒนาทองผาภูมิ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๔. นายหล้า  โสภา			ชุมชนคุณธรรมวัดอู่ล่อง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๕. นางพัชรา  เที่ยงตรง			ชุมชนคุณธรรมวัดปรังกาสี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๖. นายประมาณ  ศรีเมฆ			ชุมชนคุณธรรมวัดวังปะโท่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๗. นายสันติ</a:t>
            </a:r>
            <a:r>
              <a:rPr lang="th-TH" sz="3000" b="1" dirty="0" err="1" smtClean="0">
                <a:solidFill>
                  <a:srgbClr val="0000FF"/>
                </a:solidFill>
              </a:rPr>
              <a:t>พงษ์</a:t>
            </a:r>
            <a:r>
              <a:rPr lang="th-TH" sz="3000" b="1" dirty="0" smtClean="0">
                <a:solidFill>
                  <a:srgbClr val="0000FF"/>
                </a:solidFill>
              </a:rPr>
              <a:t>  ความสุขล้ำ		ชุมชนคุณธรรมวัดไร่ป้า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๘. นางลอน  พวงสุวรรณ			ชุมชนคุณธรรมวัดหนองเจริญศรัทธาธรรม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๙. นายอุดมศักดิ์  </a:t>
            </a:r>
            <a:r>
              <a:rPr lang="th-TH" sz="3000" b="1" dirty="0" err="1" smtClean="0">
                <a:solidFill>
                  <a:srgbClr val="0000FF"/>
                </a:solidFill>
              </a:rPr>
              <a:t>จิร</a:t>
            </a:r>
            <a:r>
              <a:rPr lang="th-TH" sz="3000" b="1" dirty="0" smtClean="0">
                <a:solidFill>
                  <a:srgbClr val="0000FF"/>
                </a:solidFill>
              </a:rPr>
              <a:t>บัณฑิตย์		เว็บไซต์คุณธรรม </a:t>
            </a:r>
            <a:r>
              <a:rPr lang="en-US" sz="3000" b="1" dirty="0" smtClean="0">
                <a:solidFill>
                  <a:srgbClr val="0000FF"/>
                </a:solidFill>
              </a:rPr>
              <a:t>watthakhanun.com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๑๐. </a:t>
            </a:r>
            <a:r>
              <a:rPr lang="th-TH" sz="3000" b="1" dirty="0">
                <a:solidFill>
                  <a:srgbClr val="0000FF"/>
                </a:solidFill>
              </a:rPr>
              <a:t>นายพรชัย  ทองผาภูมิปฐวี		ชุมชนคุณธรรมวัด</a:t>
            </a:r>
            <a:r>
              <a:rPr lang="th-TH" sz="3000" b="1" dirty="0" err="1">
                <a:solidFill>
                  <a:srgbClr val="0000FF"/>
                </a:solidFill>
              </a:rPr>
              <a:t>คลีตี้</a:t>
            </a:r>
            <a:r>
              <a:rPr lang="th-TH" sz="3000" b="1" dirty="0">
                <a:solidFill>
                  <a:srgbClr val="0000FF"/>
                </a:solidFill>
              </a:rPr>
              <a:t>ผล</a:t>
            </a:r>
            <a:r>
              <a:rPr lang="th-TH" sz="3000" b="1" dirty="0" err="1">
                <a:solidFill>
                  <a:srgbClr val="0000FF"/>
                </a:solidFill>
              </a:rPr>
              <a:t>ธรร</a:t>
            </a:r>
            <a:r>
              <a:rPr lang="th-TH" sz="3000" b="1" dirty="0">
                <a:solidFill>
                  <a:srgbClr val="0000FF"/>
                </a:solidFill>
              </a:rPr>
              <a:t>มาราม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2427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873574"/>
            <a:ext cx="10515600" cy="523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๑๑. </a:t>
            </a:r>
            <a:r>
              <a:rPr lang="th-TH" b="1" dirty="0">
                <a:solidFill>
                  <a:srgbClr val="0000FF"/>
                </a:solidFill>
              </a:rPr>
              <a:t>นายพรชัย  ทองผาภูมิปฐวี		ชุมชนคุณธรรมวัด</a:t>
            </a:r>
            <a:r>
              <a:rPr lang="th-TH" b="1" dirty="0" err="1">
                <a:solidFill>
                  <a:srgbClr val="0000FF"/>
                </a:solidFill>
              </a:rPr>
              <a:t>คลีตี้</a:t>
            </a:r>
            <a:r>
              <a:rPr lang="th-TH" b="1" dirty="0">
                <a:solidFill>
                  <a:srgbClr val="0000FF"/>
                </a:solidFill>
              </a:rPr>
              <a:t>ผล</a:t>
            </a:r>
            <a:r>
              <a:rPr lang="th-TH" b="1" dirty="0" err="1">
                <a:solidFill>
                  <a:srgbClr val="0000FF"/>
                </a:solidFill>
              </a:rPr>
              <a:t>ธรร</a:t>
            </a:r>
            <a:r>
              <a:rPr lang="th-TH" b="1" dirty="0">
                <a:solidFill>
                  <a:srgbClr val="0000FF"/>
                </a:solidFill>
              </a:rPr>
              <a:t>มาราม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๑๒. </a:t>
            </a:r>
            <a:r>
              <a:rPr lang="th-TH" b="1" dirty="0" err="1">
                <a:solidFill>
                  <a:srgbClr val="0000FF"/>
                </a:solidFill>
              </a:rPr>
              <a:t>นายวณัฐ</a:t>
            </a:r>
            <a:r>
              <a:rPr lang="th-TH" b="1" dirty="0">
                <a:solidFill>
                  <a:srgbClr val="0000FF"/>
                </a:solidFill>
              </a:rPr>
              <a:t>  เรณูแย้ม			ชุมชนคุณธรรมวัดชะอี้สุวิมล</a:t>
            </a:r>
            <a:r>
              <a:rPr lang="th-TH" b="1" dirty="0" err="1">
                <a:solidFill>
                  <a:srgbClr val="0000FF"/>
                </a:solidFill>
              </a:rPr>
              <a:t>ธรร</a:t>
            </a:r>
            <a:r>
              <a:rPr lang="th-TH" b="1" dirty="0">
                <a:solidFill>
                  <a:srgbClr val="0000FF"/>
                </a:solidFill>
              </a:rPr>
              <a:t>มาราม</a:t>
            </a:r>
          </a:p>
          <a:p>
            <a:pPr marL="0" indent="0">
              <a:buNone/>
            </a:pPr>
            <a:r>
              <a:rPr lang="th-TH" b="1" dirty="0">
                <a:solidFill>
                  <a:srgbClr val="0000FF"/>
                </a:solidFill>
              </a:rPr>
              <a:t>๑๓. นางสาวเล็ก  สำเภาทอง		ชุมชนคุณธรรมวัดพุทธบริษัท</a:t>
            </a:r>
          </a:p>
          <a:p>
            <a:pPr marL="0" indent="0">
              <a:buNone/>
            </a:pPr>
            <a:r>
              <a:rPr lang="th-TH" b="1" dirty="0">
                <a:solidFill>
                  <a:srgbClr val="0000FF"/>
                </a:solidFill>
              </a:rPr>
              <a:t>๑๔. นางสาวนงนุช  ขนอม			ชุมชนคุณธรรมวัดธารน้ำ</a:t>
            </a:r>
            <a:r>
              <a:rPr lang="th-TH" b="1" dirty="0" smtClean="0">
                <a:solidFill>
                  <a:srgbClr val="0000FF"/>
                </a:solidFill>
              </a:rPr>
              <a:t>ร้อน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๑๕.</a:t>
            </a:r>
            <a:r>
              <a:rPr lang="th-TH" b="1" dirty="0">
                <a:solidFill>
                  <a:srgbClr val="0000FF"/>
                </a:solidFill>
              </a:rPr>
              <a:t> นายโสภา  อ่อนตา	</a:t>
            </a:r>
            <a:r>
              <a:rPr lang="th-TH" b="1" dirty="0" smtClean="0">
                <a:solidFill>
                  <a:srgbClr val="0000FF"/>
                </a:solidFill>
              </a:rPr>
              <a:t>		ชุมชน</a:t>
            </a:r>
            <a:r>
              <a:rPr lang="th-TH" b="1" dirty="0">
                <a:solidFill>
                  <a:srgbClr val="0000FF"/>
                </a:solidFill>
              </a:rPr>
              <a:t>คุณธรรมวัดนพเก้า</a:t>
            </a:r>
            <a:r>
              <a:rPr lang="th-TH" b="1" dirty="0" err="1">
                <a:solidFill>
                  <a:srgbClr val="0000FF"/>
                </a:solidFill>
              </a:rPr>
              <a:t>ทายิ</a:t>
            </a:r>
            <a:r>
              <a:rPr lang="th-TH" b="1" dirty="0">
                <a:solidFill>
                  <a:srgbClr val="0000FF"/>
                </a:solidFill>
              </a:rPr>
              <a:t>การาม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๑๖. นาย</a:t>
            </a:r>
            <a:r>
              <a:rPr lang="th-TH" b="1" dirty="0">
                <a:solidFill>
                  <a:srgbClr val="0000FF"/>
                </a:solidFill>
              </a:rPr>
              <a:t>เอกกร  เอกมงคลกิตติ		เว็บไซต์คุณธรรมออนไลน์ </a:t>
            </a:r>
            <a:r>
              <a:rPr lang="en-US" b="1" dirty="0">
                <a:solidFill>
                  <a:srgbClr val="0000FF"/>
                </a:solidFill>
              </a:rPr>
              <a:t>palungjit.org</a:t>
            </a:r>
            <a:endParaRPr lang="th-TH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๑๗. นาย</a:t>
            </a:r>
            <a:r>
              <a:rPr lang="th-TH" b="1" dirty="0">
                <a:solidFill>
                  <a:srgbClr val="0000FF"/>
                </a:solidFill>
              </a:rPr>
              <a:t>กำพร  พิเชฐสกุล		</a:t>
            </a:r>
            <a:r>
              <a:rPr lang="th-TH" b="1" dirty="0" smtClean="0">
                <a:solidFill>
                  <a:srgbClr val="0000FF"/>
                </a:solidFill>
              </a:rPr>
              <a:t>	หน่วยงาน</a:t>
            </a:r>
            <a:r>
              <a:rPr lang="th-TH" b="1" dirty="0">
                <a:solidFill>
                  <a:srgbClr val="0000FF"/>
                </a:solidFill>
              </a:rPr>
              <a:t>คุณธรรม บ.</a:t>
            </a:r>
            <a:r>
              <a:rPr lang="th-TH" b="1" dirty="0" err="1">
                <a:solidFill>
                  <a:srgbClr val="0000FF"/>
                </a:solidFill>
              </a:rPr>
              <a:t>มุลเลอร์</a:t>
            </a:r>
            <a:r>
              <a:rPr lang="th-TH" b="1" dirty="0">
                <a:solidFill>
                  <a:srgbClr val="0000FF"/>
                </a:solidFill>
              </a:rPr>
              <a:t> กรุ๊ป จก.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๑๘. นาย</a:t>
            </a:r>
            <a:r>
              <a:rPr lang="th-TH" b="1" dirty="0">
                <a:solidFill>
                  <a:srgbClr val="0000FF"/>
                </a:solidFill>
              </a:rPr>
              <a:t>ชัยภัทร  </a:t>
            </a:r>
            <a:r>
              <a:rPr lang="th-TH" b="1" dirty="0" err="1">
                <a:solidFill>
                  <a:srgbClr val="0000FF"/>
                </a:solidFill>
              </a:rPr>
              <a:t>ประดิษฐ</a:t>
            </a:r>
            <a:r>
              <a:rPr lang="th-TH" b="1" dirty="0">
                <a:solidFill>
                  <a:srgbClr val="0000FF"/>
                </a:solidFill>
              </a:rPr>
              <a:t>ค่าย		ชุมชนคุณธรรมวัดห้วยเจริญศรัทธา</a:t>
            </a:r>
            <a:r>
              <a:rPr lang="th-TH" b="1" dirty="0" smtClean="0">
                <a:solidFill>
                  <a:srgbClr val="0000FF"/>
                </a:solidFill>
              </a:rPr>
              <a:t>ราม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๑๙. </a:t>
            </a:r>
            <a:r>
              <a:rPr lang="th-TH" b="1" dirty="0">
                <a:solidFill>
                  <a:srgbClr val="0000FF"/>
                </a:solidFill>
              </a:rPr>
              <a:t>นางสงัด  ชวนขยัน			ชุมชนคุณธรรมวัดสะพานลาวประชาสรรค์</a:t>
            </a:r>
            <a:endParaRPr lang="th-TH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th-TH" b="1" dirty="0">
                <a:solidFill>
                  <a:srgbClr val="0000FF"/>
                </a:solidFill>
              </a:rPr>
              <a:t>๒๐. นางฐิติมา  </a:t>
            </a:r>
            <a:r>
              <a:rPr lang="th-TH" b="1" dirty="0" err="1">
                <a:solidFill>
                  <a:srgbClr val="0000FF"/>
                </a:solidFill>
              </a:rPr>
              <a:t>โมฆ</a:t>
            </a:r>
            <a:r>
              <a:rPr lang="th-TH" b="1" dirty="0">
                <a:solidFill>
                  <a:srgbClr val="0000FF"/>
                </a:solidFill>
              </a:rPr>
              <a:t>รัตน์			ชุมชนคุณธรรมสำนักสงฆ์เกาะพระฤๅษี</a:t>
            </a:r>
          </a:p>
        </p:txBody>
      </p:sp>
    </p:spTree>
    <p:extLst>
      <p:ext uri="{BB962C8B-B14F-4D97-AF65-F5344CB8AC3E}">
        <p14:creationId xmlns:p14="http://schemas.microsoft.com/office/powerpoint/2010/main" val="3126163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75" y="0"/>
            <a:ext cx="9433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10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75" y="0"/>
            <a:ext cx="9433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7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94" y="0"/>
            <a:ext cx="8254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2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2" y="0"/>
            <a:ext cx="8156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9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718457"/>
            <a:ext cx="10515600" cy="54585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รายชื่อผู้ได้รับรางวัล “คนคู่คุณธรรม” ประจำปี ๒๕๖๑</a:t>
            </a:r>
          </a:p>
          <a:p>
            <a:pPr marL="0" indent="0">
              <a:buNone/>
            </a:pPr>
            <a:endParaRPr lang="th-TH" sz="13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๑. นางดาราพร  กาบัว			ชุมชนคุณธรรมวังท่าขนุน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๒. นางตา  </a:t>
            </a:r>
            <a:r>
              <a:rPr lang="th-TH" sz="3000" b="1" dirty="0" err="1" smtClean="0">
                <a:solidFill>
                  <a:srgbClr val="0000FF"/>
                </a:solidFill>
              </a:rPr>
              <a:t>แซ่อั้ง</a:t>
            </a:r>
            <a:r>
              <a:rPr lang="th-TH" sz="3000" b="1" dirty="0" smtClean="0">
                <a:solidFill>
                  <a:srgbClr val="0000FF"/>
                </a:solidFill>
              </a:rPr>
              <a:t>				ชุมชนคุณธรรมริมฝั่งแควน้อย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๓. นายบุญสาน	-			ชุมชนคุณธรรมพัฒนาทองผาภูมิ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๔. นายทวี  นกทอง			ชุมชนคุณธรรมวัดอู่ล่อง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๕. นายปันเอง  ภูมิภาคสุวรรณ		ชุมชนคุณธรรมวัดปรังกาสี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๖. นางสมปอง  วัตสัน			ชุมชนคุณธรรมวัดวังปะโท่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๗. นางสาว</a:t>
            </a:r>
            <a:r>
              <a:rPr lang="th-TH" sz="3000" b="1" dirty="0" err="1" smtClean="0">
                <a:solidFill>
                  <a:srgbClr val="0000FF"/>
                </a:solidFill>
              </a:rPr>
              <a:t>จรรยวรรธน์</a:t>
            </a:r>
            <a:r>
              <a:rPr lang="th-TH" sz="3000" b="1" dirty="0" smtClean="0">
                <a:solidFill>
                  <a:srgbClr val="0000FF"/>
                </a:solidFill>
              </a:rPr>
              <a:t>  เชิงผาสุวรรณ	ชุมชนคุณธรรมวัดไร่ป้า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๘. นาย</a:t>
            </a:r>
            <a:r>
              <a:rPr lang="th-TH" sz="3000" b="1" dirty="0" err="1" smtClean="0">
                <a:solidFill>
                  <a:srgbClr val="0000FF"/>
                </a:solidFill>
              </a:rPr>
              <a:t>สมพงษ์</a:t>
            </a:r>
            <a:r>
              <a:rPr lang="th-TH" sz="3000" b="1" dirty="0" smtClean="0">
                <a:solidFill>
                  <a:srgbClr val="0000FF"/>
                </a:solidFill>
              </a:rPr>
              <a:t>  จำปีขาว			ชุมชนคุณธรรมวัดหนองเจริญศรัทธาธรรม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๙. นางสาวพัชรี</a:t>
            </a:r>
            <a:r>
              <a:rPr lang="th-TH" sz="3000" b="1" dirty="0" err="1" smtClean="0">
                <a:solidFill>
                  <a:srgbClr val="0000FF"/>
                </a:solidFill>
              </a:rPr>
              <a:t>ภรณ์</a:t>
            </a:r>
            <a:r>
              <a:rPr lang="th-TH" sz="3000" b="1" dirty="0" smtClean="0">
                <a:solidFill>
                  <a:srgbClr val="0000FF"/>
                </a:solidFill>
              </a:rPr>
              <a:t>  หยกอุบล		เว็บไซต์คุณธรรม </a:t>
            </a:r>
            <a:r>
              <a:rPr lang="en-US" sz="3000" b="1" dirty="0" smtClean="0">
                <a:solidFill>
                  <a:srgbClr val="0000FF"/>
                </a:solidFill>
              </a:rPr>
              <a:t>watthakhanun.com</a:t>
            </a:r>
          </a:p>
          <a:p>
            <a:pPr marL="0" indent="0">
              <a:buNone/>
            </a:pPr>
            <a:r>
              <a:rPr lang="th-TH" sz="3000" b="1" dirty="0" smtClean="0">
                <a:solidFill>
                  <a:srgbClr val="0000FF"/>
                </a:solidFill>
              </a:rPr>
              <a:t>๑๐. นายพงศกร  ทองผาสุขุม		ชุมชนคุณธรรมวัดผาสุกิจสุวรรณเขต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75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873574"/>
            <a:ext cx="10515600" cy="5233307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๑๑. นายสมคิด  บุญยวง			ชุมชนคุณธรรมวัดวังหิน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๑๒. นายยัง		-		ชุมชนคุณธรรมวัด</a:t>
            </a:r>
            <a:r>
              <a:rPr lang="th-TH" b="1" dirty="0" err="1" smtClean="0">
                <a:solidFill>
                  <a:srgbClr val="0000FF"/>
                </a:solidFill>
              </a:rPr>
              <a:t>คลีตี้</a:t>
            </a:r>
            <a:r>
              <a:rPr lang="th-TH" b="1" dirty="0" smtClean="0">
                <a:solidFill>
                  <a:srgbClr val="0000FF"/>
                </a:solidFill>
              </a:rPr>
              <a:t>ผล</a:t>
            </a:r>
            <a:r>
              <a:rPr lang="th-TH" b="1" dirty="0" err="1" smtClean="0">
                <a:solidFill>
                  <a:srgbClr val="0000FF"/>
                </a:solidFill>
              </a:rPr>
              <a:t>ธรร</a:t>
            </a:r>
            <a:r>
              <a:rPr lang="th-TH" b="1" dirty="0" smtClean="0">
                <a:solidFill>
                  <a:srgbClr val="0000FF"/>
                </a:solidFill>
              </a:rPr>
              <a:t>มาราม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๑๓. นายทวี  ขัน</a:t>
            </a:r>
            <a:r>
              <a:rPr lang="th-TH" b="1" dirty="0" err="1" smtClean="0">
                <a:solidFill>
                  <a:srgbClr val="0000FF"/>
                </a:solidFill>
              </a:rPr>
              <a:t>ธวัตร</a:t>
            </a:r>
            <a:r>
              <a:rPr lang="th-TH" b="1" dirty="0" smtClean="0">
                <a:solidFill>
                  <a:srgbClr val="0000FF"/>
                </a:solidFill>
              </a:rPr>
              <a:t>			ชุมชนคุณธรรมวัดชะอี้สุวิมล</a:t>
            </a:r>
            <a:r>
              <a:rPr lang="th-TH" b="1" dirty="0" err="1" smtClean="0">
                <a:solidFill>
                  <a:srgbClr val="0000FF"/>
                </a:solidFill>
              </a:rPr>
              <a:t>ธรร</a:t>
            </a:r>
            <a:r>
              <a:rPr lang="th-TH" b="1" dirty="0" smtClean="0">
                <a:solidFill>
                  <a:srgbClr val="0000FF"/>
                </a:solidFill>
              </a:rPr>
              <a:t>มาราม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๑๔. นายรุ่งศักดิ์  ทรัพย์</a:t>
            </a:r>
            <a:r>
              <a:rPr lang="th-TH" b="1" dirty="0" err="1" smtClean="0">
                <a:solidFill>
                  <a:srgbClr val="0000FF"/>
                </a:solidFill>
              </a:rPr>
              <a:t>วัฒน</a:t>
            </a:r>
            <a:r>
              <a:rPr lang="th-TH" b="1" dirty="0" smtClean="0">
                <a:solidFill>
                  <a:srgbClr val="0000FF"/>
                </a:solidFill>
              </a:rPr>
              <a:t>ไพศาล	ชุมชนคุณธรรมวัดนามกุย</a:t>
            </a:r>
            <a:r>
              <a:rPr lang="th-TH" b="1" dirty="0" err="1" smtClean="0">
                <a:solidFill>
                  <a:srgbClr val="0000FF"/>
                </a:solidFill>
              </a:rPr>
              <a:t>ทายิ</a:t>
            </a:r>
            <a:r>
              <a:rPr lang="th-TH" b="1" dirty="0" smtClean="0">
                <a:solidFill>
                  <a:srgbClr val="0000FF"/>
                </a:solidFill>
              </a:rPr>
              <a:t>การาม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๑๕. นายสมชาย  ผาภูมิวิบูลย์		ชุมชนคุณธรรมวัดพุทธบริษัท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๑๖. นางสาวนงนุช  ขนอม			ชุมชนคุณธรรมวัดธารน้ำร้อน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๑๗. นายบุญช่วย  </a:t>
            </a:r>
            <a:r>
              <a:rPr lang="th-TH" b="1" dirty="0" err="1" smtClean="0">
                <a:solidFill>
                  <a:srgbClr val="0000FF"/>
                </a:solidFill>
              </a:rPr>
              <a:t>ภุ</a:t>
            </a:r>
            <a:r>
              <a:rPr lang="th-TH" b="1" dirty="0" smtClean="0">
                <a:solidFill>
                  <a:srgbClr val="0000FF"/>
                </a:solidFill>
              </a:rPr>
              <a:t>มิวัฒนา</a:t>
            </a:r>
            <a:r>
              <a:rPr lang="th-TH" b="1" dirty="0" err="1" smtClean="0">
                <a:solidFill>
                  <a:srgbClr val="0000FF"/>
                </a:solidFill>
              </a:rPr>
              <a:t>กูล</a:t>
            </a:r>
            <a:r>
              <a:rPr lang="th-TH" b="1" dirty="0" smtClean="0">
                <a:solidFill>
                  <a:srgbClr val="0000FF"/>
                </a:solidFill>
              </a:rPr>
              <a:t>		ชุมชนคุณธรรมวัดนพเก้า</a:t>
            </a:r>
            <a:r>
              <a:rPr lang="th-TH" b="1" dirty="0" err="1" smtClean="0">
                <a:solidFill>
                  <a:srgbClr val="0000FF"/>
                </a:solidFill>
              </a:rPr>
              <a:t>ทายิ</a:t>
            </a:r>
            <a:r>
              <a:rPr lang="th-TH" b="1" dirty="0" smtClean="0">
                <a:solidFill>
                  <a:srgbClr val="0000FF"/>
                </a:solidFill>
              </a:rPr>
              <a:t>การาม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๑๘. นายชยาคมน์  ธรรมปรีชา		เว็บไซต์คุณธรรมออนไลน์ </a:t>
            </a:r>
            <a:r>
              <a:rPr lang="en-US" b="1" dirty="0" smtClean="0">
                <a:solidFill>
                  <a:srgbClr val="0000FF"/>
                </a:solidFill>
              </a:rPr>
              <a:t>palungjit.org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๑๙. นาย</a:t>
            </a:r>
            <a:r>
              <a:rPr lang="th-TH" b="1" dirty="0" err="1" smtClean="0">
                <a:solidFill>
                  <a:srgbClr val="0000FF"/>
                </a:solidFill>
              </a:rPr>
              <a:t>ณัฐ</a:t>
            </a:r>
            <a:r>
              <a:rPr lang="th-TH" b="1" dirty="0" smtClean="0">
                <a:solidFill>
                  <a:srgbClr val="0000FF"/>
                </a:solidFill>
              </a:rPr>
              <a:t>พล  </a:t>
            </a:r>
            <a:r>
              <a:rPr lang="th-TH" b="1" dirty="0" err="1" smtClean="0">
                <a:solidFill>
                  <a:srgbClr val="0000FF"/>
                </a:solidFill>
              </a:rPr>
              <a:t>สุขวัฒนศิริ</a:t>
            </a:r>
            <a:r>
              <a:rPr lang="th-TH" b="1" dirty="0" smtClean="0">
                <a:solidFill>
                  <a:srgbClr val="0000FF"/>
                </a:solidFill>
              </a:rPr>
              <a:t>		หน่วยงานคุณธรรม บ.</a:t>
            </a:r>
            <a:r>
              <a:rPr lang="th-TH" b="1" dirty="0" err="1" smtClean="0">
                <a:solidFill>
                  <a:srgbClr val="0000FF"/>
                </a:solidFill>
              </a:rPr>
              <a:t>มุลเลอร์</a:t>
            </a:r>
            <a:r>
              <a:rPr lang="th-TH" b="1" dirty="0" smtClean="0">
                <a:solidFill>
                  <a:srgbClr val="0000FF"/>
                </a:solidFill>
              </a:rPr>
              <a:t> กรุ๊ป จก.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0000FF"/>
                </a:solidFill>
              </a:rPr>
              <a:t>๒๐. นายทรงฤทธิ์  น้อย</a:t>
            </a:r>
            <a:r>
              <a:rPr lang="th-TH" b="1" dirty="0" err="1" smtClean="0">
                <a:solidFill>
                  <a:srgbClr val="0000FF"/>
                </a:solidFill>
              </a:rPr>
              <a:t>รินทร์</a:t>
            </a:r>
            <a:r>
              <a:rPr lang="th-TH" b="1" dirty="0" smtClean="0">
                <a:solidFill>
                  <a:srgbClr val="0000FF"/>
                </a:solidFill>
              </a:rPr>
              <a:t>		ชุมชนคุณธรรมวัดห้วยเจริญศรัทธาราม</a:t>
            </a:r>
            <a:endParaRPr lang="th-TH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8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22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80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" y="0"/>
            <a:ext cx="102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360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46</Words>
  <Application>Microsoft Office PowerPoint</Application>
  <PresentationFormat>แบบจอกว้าง</PresentationFormat>
  <Paragraphs>44</Paragraphs>
  <Slides>27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33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PC</dc:creator>
  <cp:lastModifiedBy>PC</cp:lastModifiedBy>
  <cp:revision>6</cp:revision>
  <dcterms:created xsi:type="dcterms:W3CDTF">2019-09-12T11:03:07Z</dcterms:created>
  <dcterms:modified xsi:type="dcterms:W3CDTF">2019-09-12T12:11:23Z</dcterms:modified>
</cp:coreProperties>
</file>