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85" r:id="rId5"/>
    <p:sldId id="276" r:id="rId6"/>
    <p:sldId id="275" r:id="rId7"/>
    <p:sldId id="274" r:id="rId8"/>
    <p:sldId id="273" r:id="rId9"/>
    <p:sldId id="272" r:id="rId10"/>
    <p:sldId id="279" r:id="rId11"/>
    <p:sldId id="278" r:id="rId12"/>
    <p:sldId id="277" r:id="rId13"/>
    <p:sldId id="286" r:id="rId14"/>
    <p:sldId id="282" r:id="rId15"/>
    <p:sldId id="281" r:id="rId16"/>
    <p:sldId id="280" r:id="rId17"/>
    <p:sldId id="287" r:id="rId18"/>
    <p:sldId id="257" r:id="rId19"/>
    <p:sldId id="258" r:id="rId20"/>
    <p:sldId id="259" r:id="rId21"/>
    <p:sldId id="260" r:id="rId22"/>
    <p:sldId id="267" r:id="rId23"/>
    <p:sldId id="269" r:id="rId24"/>
    <p:sldId id="270" r:id="rId25"/>
    <p:sldId id="271" r:id="rId26"/>
    <p:sldId id="291" r:id="rId27"/>
    <p:sldId id="294" r:id="rId28"/>
    <p:sldId id="292" r:id="rId29"/>
    <p:sldId id="289" r:id="rId30"/>
    <p:sldId id="293" r:id="rId31"/>
    <p:sldId id="288" r:id="rId32"/>
    <p:sldId id="296" r:id="rId33"/>
    <p:sldId id="295" r:id="rId34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84DA-9C0F-4F5B-A114-DBA32055E8C0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1230-DFDC-41B9-99D3-F0A69487020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0032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84DA-9C0F-4F5B-A114-DBA32055E8C0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1230-DFDC-41B9-99D3-F0A69487020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851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84DA-9C0F-4F5B-A114-DBA32055E8C0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1230-DFDC-41B9-99D3-F0A69487020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220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84DA-9C0F-4F5B-A114-DBA32055E8C0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1230-DFDC-41B9-99D3-F0A69487020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8911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84DA-9C0F-4F5B-A114-DBA32055E8C0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1230-DFDC-41B9-99D3-F0A69487020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818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84DA-9C0F-4F5B-A114-DBA32055E8C0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1230-DFDC-41B9-99D3-F0A69487020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1598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84DA-9C0F-4F5B-A114-DBA32055E8C0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1230-DFDC-41B9-99D3-F0A69487020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7403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84DA-9C0F-4F5B-A114-DBA32055E8C0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1230-DFDC-41B9-99D3-F0A69487020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155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84DA-9C0F-4F5B-A114-DBA32055E8C0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1230-DFDC-41B9-99D3-F0A69487020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296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84DA-9C0F-4F5B-A114-DBA32055E8C0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1230-DFDC-41B9-99D3-F0A69487020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135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84DA-9C0F-4F5B-A114-DBA32055E8C0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61230-DFDC-41B9-99D3-F0A69487020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3904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A84DA-9C0F-4F5B-A114-DBA32055E8C0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61230-DFDC-41B9-99D3-F0A69487020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487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724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4001520" y="5922808"/>
            <a:ext cx="4188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รางวัลที่ชุมชนได้รับ</a:t>
            </a:r>
            <a:endParaRPr lang="th-TH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6926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3189600" y="5922807"/>
            <a:ext cx="5812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</a:t>
            </a:r>
            <a:r>
              <a:rPr lang="th-TH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ธรรมาภิ</a:t>
            </a:r>
            <a:r>
              <a:rPr lang="th-TH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บาลสิงห์ทอง</a:t>
            </a:r>
            <a:endParaRPr lang="th-TH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4161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3189595" y="-4466"/>
            <a:ext cx="5812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</a:t>
            </a:r>
            <a:r>
              <a:rPr lang="th-TH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ธรรมาภิ</a:t>
            </a:r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บาลสิงห์ทอง</a:t>
            </a:r>
          </a:p>
        </p:txBody>
      </p:sp>
    </p:spTree>
    <p:extLst>
      <p:ext uri="{BB962C8B-B14F-4D97-AF65-F5344CB8AC3E}">
        <p14:creationId xmlns:p14="http://schemas.microsoft.com/office/powerpoint/2010/main" val="2378719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3189595" y="5922808"/>
            <a:ext cx="58128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</a:t>
            </a:r>
            <a:r>
              <a:rPr lang="th-TH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ธรรมาภิ</a:t>
            </a:r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บาลสิงห์ทอง</a:t>
            </a:r>
          </a:p>
        </p:txBody>
      </p:sp>
    </p:spTree>
    <p:extLst>
      <p:ext uri="{BB962C8B-B14F-4D97-AF65-F5344CB8AC3E}">
        <p14:creationId xmlns:p14="http://schemas.microsoft.com/office/powerpoint/2010/main" val="2507181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72" y="0"/>
            <a:ext cx="9692456" cy="685800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3189595" y="5514597"/>
            <a:ext cx="5812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</a:t>
            </a:r>
            <a:r>
              <a:rPr lang="th-TH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ธรรมาภิ</a:t>
            </a:r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บาลสิงห์ทอง</a:t>
            </a:r>
          </a:p>
        </p:txBody>
      </p:sp>
    </p:spTree>
    <p:extLst>
      <p:ext uri="{BB962C8B-B14F-4D97-AF65-F5344CB8AC3E}">
        <p14:creationId xmlns:p14="http://schemas.microsoft.com/office/powerpoint/2010/main" val="73598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459241" y="5759523"/>
            <a:ext cx="7273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World Peace Award</a:t>
            </a:r>
            <a:endParaRPr lang="th-TH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0209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459235" y="5922807"/>
            <a:ext cx="7273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World Peace Award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7185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459235" y="11860"/>
            <a:ext cx="72735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World Peace Award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4146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81" y="0"/>
            <a:ext cx="5296437" cy="685800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459235" y="5922808"/>
            <a:ext cx="72735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World Peace Award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1697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883953" y="11862"/>
            <a:ext cx="8424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</a:t>
            </a:r>
            <a:r>
              <a:rPr lang="th-TH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หน่วยงานฟื้นฟูและอนุรักษ์ต้นไม้</a:t>
            </a:r>
            <a:endParaRPr lang="th-TH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3767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883950" y="5939142"/>
            <a:ext cx="8424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</a:t>
            </a:r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หน่วยงานฟื้นฟูและอนุรักษ์ต้นไม้</a:t>
            </a:r>
          </a:p>
        </p:txBody>
      </p:sp>
    </p:spTree>
    <p:extLst>
      <p:ext uri="{BB962C8B-B14F-4D97-AF65-F5344CB8AC3E}">
        <p14:creationId xmlns:p14="http://schemas.microsoft.com/office/powerpoint/2010/main" val="1543872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8" y="0"/>
            <a:ext cx="9144000" cy="685800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1561754" y="5930975"/>
            <a:ext cx="9068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รางวัลสำนักปฏิบัติธรรมประจำจังหวัดดีเด่น</a:t>
            </a:r>
            <a:endParaRPr lang="th-TH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5799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715634" y="5914644"/>
            <a:ext cx="87607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</a:t>
            </a:r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หน่วยงานฟื้นฟูและอนุรักษ์ต้นไม้</a:t>
            </a:r>
          </a:p>
        </p:txBody>
      </p:sp>
    </p:spTree>
    <p:extLst>
      <p:ext uri="{BB962C8B-B14F-4D97-AF65-F5344CB8AC3E}">
        <p14:creationId xmlns:p14="http://schemas.microsoft.com/office/powerpoint/2010/main" val="1364816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92" y="0"/>
            <a:ext cx="9723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51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159329" y="5922806"/>
            <a:ext cx="92537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รางวัลเข็ม</a:t>
            </a:r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เชิดชูเกียรติกรมส่งเสริมวัฒนธรรม</a:t>
            </a:r>
          </a:p>
        </p:txBody>
      </p:sp>
    </p:spTree>
    <p:extLst>
      <p:ext uri="{BB962C8B-B14F-4D97-AF65-F5344CB8AC3E}">
        <p14:creationId xmlns:p14="http://schemas.microsoft.com/office/powerpoint/2010/main" val="3728602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2027424" y="5922809"/>
            <a:ext cx="813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รางวัลชุมชนคุณธรรมต้นแบบโดดเด่น</a:t>
            </a:r>
            <a:endParaRPr lang="th-TH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608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15" y="0"/>
            <a:ext cx="9146569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859103" y="5930973"/>
            <a:ext cx="84737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</a:t>
            </a:r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ชุมชนคุณธรรมต้นแบบโดดเด่น</a:t>
            </a:r>
          </a:p>
        </p:txBody>
      </p:sp>
    </p:spTree>
    <p:extLst>
      <p:ext uri="{BB962C8B-B14F-4D97-AF65-F5344CB8AC3E}">
        <p14:creationId xmlns:p14="http://schemas.microsoft.com/office/powerpoint/2010/main" val="2884698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85" y="0"/>
            <a:ext cx="9678629" cy="685800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1859103" y="5220680"/>
            <a:ext cx="84737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</a:t>
            </a:r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ชุมชนคุณธรรมต้นแบบโดดเด่น</a:t>
            </a:r>
          </a:p>
        </p:txBody>
      </p:sp>
    </p:spTree>
    <p:extLst>
      <p:ext uri="{BB962C8B-B14F-4D97-AF65-F5344CB8AC3E}">
        <p14:creationId xmlns:p14="http://schemas.microsoft.com/office/powerpoint/2010/main" val="3273597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1840673" y="2967335"/>
            <a:ext cx="8510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รางวัลหน่วยอบรมประชาชนดีเด่น ๒๕๖๐</a:t>
            </a:r>
            <a:endParaRPr lang="th-TH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9163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77" y="0"/>
            <a:ext cx="5303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90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1840668" y="5930970"/>
            <a:ext cx="8510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รางวัลหน่วยอบรมประชาชนดีเด่น </a:t>
            </a:r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๒๕๖๑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8032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77" y="0"/>
            <a:ext cx="5303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39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54885" cy="6866164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561746" y="5930975"/>
            <a:ext cx="90685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รางวัลสำนักปฏิบัติธรรมประจำจังหวัดดีเด่น</a:t>
            </a:r>
          </a:p>
        </p:txBody>
      </p:sp>
    </p:spTree>
    <p:extLst>
      <p:ext uri="{BB962C8B-B14F-4D97-AF65-F5344CB8AC3E}">
        <p14:creationId xmlns:p14="http://schemas.microsoft.com/office/powerpoint/2010/main" val="1897779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1840668" y="5922807"/>
            <a:ext cx="8510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รางวัลหน่วยอบรมประชาชนดีเด่น </a:t>
            </a:r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๒๕๖๒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5967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77" y="0"/>
            <a:ext cx="5303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97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73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52" y="0"/>
            <a:ext cx="9731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70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840" y="0"/>
            <a:ext cx="500832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561746" y="5939139"/>
            <a:ext cx="90685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รางวัลสำนักปฏิบัติธรรมประจำจังหวัดดีเด่น</a:t>
            </a:r>
          </a:p>
        </p:txBody>
      </p:sp>
    </p:spTree>
    <p:extLst>
      <p:ext uri="{BB962C8B-B14F-4D97-AF65-F5344CB8AC3E}">
        <p14:creationId xmlns:p14="http://schemas.microsoft.com/office/powerpoint/2010/main" val="302926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1" y="1"/>
            <a:ext cx="10273391" cy="6848928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903994" y="5906480"/>
            <a:ext cx="8384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รับรางวัลพระราชทานเสาเสมาธรรมจักร</a:t>
            </a:r>
            <a:endParaRPr lang="th-TH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7418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903987" y="5930972"/>
            <a:ext cx="8384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รับรางวัลพระราชทานเสาเสมาธรรมจักร</a:t>
            </a:r>
          </a:p>
        </p:txBody>
      </p:sp>
    </p:spTree>
    <p:extLst>
      <p:ext uri="{BB962C8B-B14F-4D97-AF65-F5344CB8AC3E}">
        <p14:creationId xmlns:p14="http://schemas.microsoft.com/office/powerpoint/2010/main" val="1945802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9" y="-16329"/>
            <a:ext cx="9168491" cy="6876369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903987" y="5922807"/>
            <a:ext cx="8384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รับรางวัลพระราชทานเสาเสมาธรรมจักร</a:t>
            </a:r>
          </a:p>
        </p:txBody>
      </p:sp>
    </p:spTree>
    <p:extLst>
      <p:ext uri="{BB962C8B-B14F-4D97-AF65-F5344CB8AC3E}">
        <p14:creationId xmlns:p14="http://schemas.microsoft.com/office/powerpoint/2010/main" val="1098508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1"/>
            <a:ext cx="9171212" cy="687841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903987" y="5955467"/>
            <a:ext cx="8384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รับรางวัลพระราชทานเสาเสมาธรรมจักร</a:t>
            </a:r>
          </a:p>
        </p:txBody>
      </p:sp>
    </p:spTree>
    <p:extLst>
      <p:ext uri="{BB962C8B-B14F-4D97-AF65-F5344CB8AC3E}">
        <p14:creationId xmlns:p14="http://schemas.microsoft.com/office/powerpoint/2010/main" val="3584582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36" y="0"/>
            <a:ext cx="9684327" cy="6858000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1616526" y="5326816"/>
            <a:ext cx="92348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รางวัลผู้บำเพ็ญประโยชน์ต่อพระพุทธศาสนา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065854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157</Words>
  <Application>Microsoft Office PowerPoint</Application>
  <PresentationFormat>แบบจอกว้าง</PresentationFormat>
  <Paragraphs>27</Paragraphs>
  <Slides>33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33</vt:i4>
      </vt:variant>
    </vt:vector>
  </HeadingPairs>
  <TitlesOfParts>
    <vt:vector size="39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Sutham</dc:creator>
  <cp:lastModifiedBy>PC</cp:lastModifiedBy>
  <cp:revision>14</cp:revision>
  <dcterms:created xsi:type="dcterms:W3CDTF">2019-02-24T22:09:24Z</dcterms:created>
  <dcterms:modified xsi:type="dcterms:W3CDTF">2019-09-12T13:18:08Z</dcterms:modified>
</cp:coreProperties>
</file>