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.xml" ContentType="application/vnd.openxmlformats-officedocument.presentationml.notesSlide+xml"/>
  <Override PartName="/ppt/charts/chart1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9"/>
  </p:notesMasterIdLst>
  <p:sldIdLst>
    <p:sldId id="448" r:id="rId2"/>
    <p:sldId id="430" r:id="rId3"/>
    <p:sldId id="432" r:id="rId4"/>
    <p:sldId id="433" r:id="rId5"/>
    <p:sldId id="376" r:id="rId6"/>
    <p:sldId id="434" r:id="rId7"/>
    <p:sldId id="378" r:id="rId8"/>
    <p:sldId id="437" r:id="rId9"/>
    <p:sldId id="438" r:id="rId10"/>
    <p:sldId id="444" r:id="rId11"/>
    <p:sldId id="439" r:id="rId12"/>
    <p:sldId id="386" r:id="rId13"/>
    <p:sldId id="387" r:id="rId14"/>
    <p:sldId id="388" r:id="rId15"/>
    <p:sldId id="421" r:id="rId16"/>
    <p:sldId id="429" r:id="rId17"/>
    <p:sldId id="427" r:id="rId18"/>
    <p:sldId id="445" r:id="rId19"/>
    <p:sldId id="377" r:id="rId20"/>
    <p:sldId id="446" r:id="rId21"/>
    <p:sldId id="441" r:id="rId22"/>
    <p:sldId id="442" r:id="rId23"/>
    <p:sldId id="422" r:id="rId24"/>
    <p:sldId id="418" r:id="rId25"/>
    <p:sldId id="269" r:id="rId26"/>
    <p:sldId id="447" r:id="rId27"/>
    <p:sldId id="260" r:id="rId28"/>
    <p:sldId id="261" r:id="rId29"/>
    <p:sldId id="264" r:id="rId30"/>
    <p:sldId id="263" r:id="rId31"/>
    <p:sldId id="411" r:id="rId32"/>
    <p:sldId id="399" r:id="rId33"/>
    <p:sldId id="400" r:id="rId34"/>
    <p:sldId id="403" r:id="rId35"/>
    <p:sldId id="405" r:id="rId36"/>
    <p:sldId id="406" r:id="rId37"/>
    <p:sldId id="349" r:id="rId3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9B9BF"/>
    <a:srgbClr val="FFFFFF"/>
    <a:srgbClr val="000000"/>
    <a:srgbClr val="BBD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4" autoAdjust="0"/>
    <p:restoredTop sz="94624" autoAdjust="0"/>
  </p:normalViewPr>
  <p:slideViewPr>
    <p:cSldViewPr>
      <p:cViewPr varScale="1">
        <p:scale>
          <a:sx n="66" d="100"/>
          <a:sy n="66" d="100"/>
        </p:scale>
        <p:origin x="21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th-TH" sz="1800" dirty="0"/>
              <a:t>ร้อยละการประเมินพฤติกรรมบ่งชี้ ระดับกรรมการบริหาร</a:t>
            </a:r>
          </a:p>
        </c:rich>
      </c:tx>
      <c:layout>
        <c:manualLayout>
          <c:xMode val="edge"/>
          <c:yMode val="edge"/>
          <c:x val="9.8070828844141006E-2"/>
          <c:y val="1.62601626016260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57626599740449"/>
          <c:y val="0.31508130081300822"/>
          <c:w val="0.83699038823649474"/>
          <c:h val="0.496544715447154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เมตตา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CB-40D7-870C-6B074CA76A7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CB-40D7-870C-6B074CA76A7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CB-40D7-870C-6B074CA76A7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CB-40D7-870C-6B074CA76A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00FF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2557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76.72</c:v>
                </c:pt>
                <c:pt idx="1">
                  <c:v>81.510000000000005</c:v>
                </c:pt>
                <c:pt idx="2">
                  <c:v>81.58</c:v>
                </c:pt>
                <c:pt idx="3">
                  <c:v>75.11</c:v>
                </c:pt>
                <c:pt idx="4">
                  <c:v>76.709999999999994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CB-40D7-870C-6B074CA76A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เสียสละ</c:v>
                </c:pt>
              </c:strCache>
            </c:strRef>
          </c:tx>
          <c:dLbls>
            <c:dLbl>
              <c:idx val="4"/>
              <c:layout>
                <c:manualLayout>
                  <c:x val="-4.8745178539658561E-2"/>
                  <c:y val="6.9105691056910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CB-40D7-870C-6B074CA76A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2557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76.84</c:v>
                </c:pt>
                <c:pt idx="1">
                  <c:v>82.42</c:v>
                </c:pt>
                <c:pt idx="2">
                  <c:v>81.36999999999999</c:v>
                </c:pt>
                <c:pt idx="3">
                  <c:v>74.47</c:v>
                </c:pt>
                <c:pt idx="4">
                  <c:v>76.430000000000007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CB-40D7-870C-6B074CA76A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รับผิดชอบ</c:v>
                </c:pt>
              </c:strCache>
            </c:strRef>
          </c:tx>
          <c:dLbls>
            <c:dLbl>
              <c:idx val="4"/>
              <c:layout>
                <c:manualLayout>
                  <c:x val="-3.1540997878602622E-2"/>
                  <c:y val="-5.2845528455284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CB-40D7-870C-6B074CA76A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2557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76.27</c:v>
                </c:pt>
                <c:pt idx="1">
                  <c:v>82.27</c:v>
                </c:pt>
                <c:pt idx="2">
                  <c:v>81.739999999999995</c:v>
                </c:pt>
                <c:pt idx="3">
                  <c:v>75.930000000000007</c:v>
                </c:pt>
                <c:pt idx="4">
                  <c:v>78.16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CB-40D7-870C-6B074CA76A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210880"/>
        <c:axId val="91212416"/>
      </c:lineChart>
      <c:catAx>
        <c:axId val="9121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1212416"/>
        <c:crosses val="autoZero"/>
        <c:auto val="1"/>
        <c:lblAlgn val="ctr"/>
        <c:lblOffset val="100"/>
        <c:noMultiLvlLbl val="0"/>
      </c:catAx>
      <c:valAx>
        <c:axId val="9121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91210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63334594672218"/>
          <c:y val="0.11181710517892578"/>
          <c:w val="0.67738593989464368"/>
          <c:h val="9.27069329748415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th-TH"/>
            </a:pPr>
            <a:r>
              <a:rPr lang="th-TH" dirty="0"/>
              <a:t>ร้อยละการประเมินพฤติกรรมบ่งชี้  ภาพรวม</a:t>
            </a:r>
          </a:p>
        </c:rich>
      </c:tx>
      <c:layout>
        <c:manualLayout>
          <c:xMode val="edge"/>
          <c:yMode val="edge"/>
          <c:x val="0.1399166666666667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2592439103006954E-2"/>
          <c:y val="0.27804278825611917"/>
          <c:w val="0.91740756089699227"/>
          <c:h val="0.5465052188243916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เมตตา</c:v>
                </c:pt>
              </c:strCache>
            </c:strRef>
          </c:tx>
          <c:dLbls>
            <c:dLbl>
              <c:idx val="0"/>
              <c:layout>
                <c:manualLayout>
                  <c:x val="-8.3333333333333343E-2"/>
                  <c:y val="-6.5891472868217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3E-4415-8D4B-F17E56105AC1}"/>
                </c:ext>
              </c:extLst>
            </c:dLbl>
            <c:dLbl>
              <c:idx val="1"/>
              <c:layout>
                <c:manualLayout>
                  <c:x val="0"/>
                  <c:y val="-3.100775193798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3E-4415-8D4B-F17E56105AC1}"/>
                </c:ext>
              </c:extLst>
            </c:dLbl>
            <c:dLbl>
              <c:idx val="3"/>
              <c:layout>
                <c:manualLayout>
                  <c:x val="-3.0555555555555659E-2"/>
                  <c:y val="-5.038759689922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3E-4415-8D4B-F17E56105AC1}"/>
                </c:ext>
              </c:extLst>
            </c:dLbl>
            <c:dLbl>
              <c:idx val="4"/>
              <c:layout>
                <c:manualLayout>
                  <c:x val="-2.2222222222222247E-2"/>
                  <c:y val="-6.2015503875969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3E-4415-8D4B-F17E56105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00FF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 ปี 58</c:v>
                </c:pt>
                <c:pt idx="2">
                  <c:v> ปี 59</c:v>
                </c:pt>
                <c:pt idx="3">
                  <c:v> ปี 60</c:v>
                </c:pt>
                <c:pt idx="4">
                  <c:v> ปี 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81.940000000000026</c:v>
                </c:pt>
                <c:pt idx="1">
                  <c:v>82.22</c:v>
                </c:pt>
                <c:pt idx="2">
                  <c:v>82.28</c:v>
                </c:pt>
                <c:pt idx="3">
                  <c:v>78.319999999999993</c:v>
                </c:pt>
                <c:pt idx="4">
                  <c:v>78.53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93E-4415-8D4B-F17E56105AC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เสียสละ</c:v>
                </c:pt>
              </c:strCache>
            </c:strRef>
          </c:tx>
          <c:dLbls>
            <c:dLbl>
              <c:idx val="0"/>
              <c:layout>
                <c:manualLayout>
                  <c:x val="-9.7222222222222238E-2"/>
                  <c:y val="4.263565891472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3E-4415-8D4B-F17E56105AC1}"/>
                </c:ext>
              </c:extLst>
            </c:dLbl>
            <c:dLbl>
              <c:idx val="1"/>
              <c:layout>
                <c:manualLayout>
                  <c:x val="-5.8333333333333424E-2"/>
                  <c:y val="6.9767441860465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3E-4415-8D4B-F17E56105AC1}"/>
                </c:ext>
              </c:extLst>
            </c:dLbl>
            <c:dLbl>
              <c:idx val="2"/>
              <c:layout>
                <c:manualLayout>
                  <c:x val="-8.3333333333333343E-2"/>
                  <c:y val="6.5891472868217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3E-4415-8D4B-F17E56105AC1}"/>
                </c:ext>
              </c:extLst>
            </c:dLbl>
            <c:dLbl>
              <c:idx val="3"/>
              <c:layout>
                <c:manualLayout>
                  <c:x val="-7.777777777777789E-2"/>
                  <c:y val="5.038759689922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3E-4415-8D4B-F17E56105AC1}"/>
                </c:ext>
              </c:extLst>
            </c:dLbl>
            <c:dLbl>
              <c:idx val="4"/>
              <c:layout>
                <c:manualLayout>
                  <c:x val="-3.888888888888889E-2"/>
                  <c:y val="5.038759689922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3E-4415-8D4B-F17E56105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 ปี 58</c:v>
                </c:pt>
                <c:pt idx="2">
                  <c:v> ปี 59</c:v>
                </c:pt>
                <c:pt idx="3">
                  <c:v> ปี 60</c:v>
                </c:pt>
                <c:pt idx="4">
                  <c:v> ปี 61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78.06</c:v>
                </c:pt>
                <c:pt idx="1">
                  <c:v>80.63</c:v>
                </c:pt>
                <c:pt idx="2">
                  <c:v>81.569999999999993</c:v>
                </c:pt>
                <c:pt idx="3">
                  <c:v>77.679999999999978</c:v>
                </c:pt>
                <c:pt idx="4">
                  <c:v>78.209999999999994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93E-4415-8D4B-F17E56105A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รับผิดชอบ</c:v>
                </c:pt>
              </c:strCache>
            </c:strRef>
          </c:tx>
          <c:dLbls>
            <c:dLbl>
              <c:idx val="0"/>
              <c:layout>
                <c:manualLayout>
                  <c:x val="-0.11388888888888885"/>
                  <c:y val="-3.875968992248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3E-4415-8D4B-F17E56105AC1}"/>
                </c:ext>
              </c:extLst>
            </c:dLbl>
            <c:dLbl>
              <c:idx val="1"/>
              <c:layout>
                <c:manualLayout>
                  <c:x val="-5.8333333333333424E-2"/>
                  <c:y val="-3.4883720930232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3E-4415-8D4B-F17E56105AC1}"/>
                </c:ext>
              </c:extLst>
            </c:dLbl>
            <c:dLbl>
              <c:idx val="2"/>
              <c:layout>
                <c:manualLayout>
                  <c:x val="-5.2777777777777792E-2"/>
                  <c:y val="-5.8139534883720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3E-4415-8D4B-F17E56105AC1}"/>
                </c:ext>
              </c:extLst>
            </c:dLbl>
            <c:dLbl>
              <c:idx val="3"/>
              <c:layout>
                <c:manualLayout>
                  <c:x val="-6.1111111111111276E-2"/>
                  <c:y val="-4.65116279069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93E-4415-8D4B-F17E56105AC1}"/>
                </c:ext>
              </c:extLst>
            </c:dLbl>
            <c:dLbl>
              <c:idx val="4"/>
              <c:layout>
                <c:manualLayout>
                  <c:x val="-3.888888888888889E-2"/>
                  <c:y val="-6.5891472868217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93E-4415-8D4B-F17E56105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 ปี 58</c:v>
                </c:pt>
                <c:pt idx="2">
                  <c:v> ปี 59</c:v>
                </c:pt>
                <c:pt idx="3">
                  <c:v> ปี 60</c:v>
                </c:pt>
                <c:pt idx="4">
                  <c:v> ปี 61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80.08</c:v>
                </c:pt>
                <c:pt idx="1">
                  <c:v>83.61999999999999</c:v>
                </c:pt>
                <c:pt idx="2">
                  <c:v>83.64</c:v>
                </c:pt>
                <c:pt idx="3">
                  <c:v>80.86</c:v>
                </c:pt>
                <c:pt idx="4">
                  <c:v>80.95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93E-4415-8D4B-F17E56105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997824"/>
        <c:axId val="130011904"/>
      </c:lineChart>
      <c:catAx>
        <c:axId val="129997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30011904"/>
        <c:crosses val="autoZero"/>
        <c:auto val="1"/>
        <c:lblAlgn val="ctr"/>
        <c:lblOffset val="100"/>
        <c:noMultiLvlLbl val="0"/>
      </c:catAx>
      <c:valAx>
        <c:axId val="13001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29997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3552493438320311E-2"/>
          <c:y val="0.10435481901971544"/>
          <c:w val="0.79007321453239454"/>
          <c:h val="0.10468931209180245"/>
        </c:manualLayout>
      </c:layout>
      <c:overlay val="0"/>
      <c:txPr>
        <a:bodyPr/>
        <a:lstStyle/>
        <a:p>
          <a:pPr>
            <a:defRPr lang="th-TH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/>
            </a:pPr>
            <a:r>
              <a:rPr lang="th-TH" sz="2400" dirty="0"/>
              <a:t>เสียสละ</a:t>
            </a:r>
          </a:p>
        </c:rich>
      </c:tx>
      <c:layout>
        <c:manualLayout>
          <c:xMode val="edge"/>
          <c:yMode val="edge"/>
          <c:x val="0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048234102316159"/>
          <c:y val="0.26732920035043206"/>
          <c:w val="0.84752935488327164"/>
          <c:h val="0.45691983292351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2.0467836257309982E-2"/>
                  <c:y val="9.87647408319886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2F-467D-ACFA-6F385F868C27}"/>
                </c:ext>
              </c:extLst>
            </c:dLbl>
            <c:dLbl>
              <c:idx val="1"/>
              <c:layout>
                <c:manualLayout>
                  <c:x val="-4.0935672514619881E-2"/>
                  <c:y val="1.9752948166397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2F-467D-ACFA-6F385F868C27}"/>
                </c:ext>
              </c:extLst>
            </c:dLbl>
            <c:dLbl>
              <c:idx val="2"/>
              <c:layout>
                <c:manualLayout>
                  <c:x val="-4.3859649122807015E-2"/>
                  <c:y val="-9.8764740831988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2F-467D-ACFA-6F385F868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6. มีจิตอาสา</c:v>
                </c:pt>
                <c:pt idx="1">
                  <c:v> 7. สละเวลาช่วยเหลืองาน    </c:v>
                </c:pt>
                <c:pt idx="2">
                  <c:v> 8. อุทิศเพื่อส่วนรวม ไม่หวังผล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79.062500000000057</c:v>
                </c:pt>
                <c:pt idx="1">
                  <c:v>81.171874999999957</c:v>
                </c:pt>
                <c:pt idx="2">
                  <c:v>81.640625000000142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2F-467D-ACFA-6F385F868C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5.8479532163742704E-3"/>
                  <c:y val="3.4567659291195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2F-467D-ACFA-6F385F868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6. มีจิตอาสา</c:v>
                </c:pt>
                <c:pt idx="1">
                  <c:v> 7. สละเวลาช่วยเหลืองาน    </c:v>
                </c:pt>
                <c:pt idx="2">
                  <c:v> 8. อุทิศเพื่อส่วนรวม ไม่หวังผล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80.142918192918188</c:v>
                </c:pt>
                <c:pt idx="1">
                  <c:v>82.739384072717399</c:v>
                </c:pt>
                <c:pt idx="2">
                  <c:v>81.817975851309185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2F-467D-ACFA-6F385F868C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-2.631578947368424E-2"/>
                  <c:y val="2.0475541131009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2F-467D-ACFA-6F385F868C27}"/>
                </c:ext>
              </c:extLst>
            </c:dLbl>
            <c:dLbl>
              <c:idx val="1"/>
              <c:layout>
                <c:manualLayout>
                  <c:x val="-2.9239766081871389E-2"/>
                  <c:y val="3.5290366061923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2F-467D-ACFA-6F385F868C27}"/>
                </c:ext>
              </c:extLst>
            </c:dLbl>
            <c:dLbl>
              <c:idx val="2"/>
              <c:layout>
                <c:manualLayout>
                  <c:x val="-3.2163742690058485E-2"/>
                  <c:y val="4.5769177980701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2F-467D-ACFA-6F385F868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6. มีจิตอาสา</c:v>
                </c:pt>
                <c:pt idx="1">
                  <c:v> 7. สละเวลาช่วยเหลืองาน    </c:v>
                </c:pt>
                <c:pt idx="2">
                  <c:v> 8. อุทิศเพื่อส่วนรวม ไม่หวังผล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76.036036036035938</c:v>
                </c:pt>
                <c:pt idx="1">
                  <c:v>78.990825688073542</c:v>
                </c:pt>
                <c:pt idx="2">
                  <c:v>78.000000000000028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92F-467D-ACFA-6F385F868C2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6. มีจิตอาสา</c:v>
                </c:pt>
                <c:pt idx="1">
                  <c:v> 7. สละเวลาช่วยเหลืองาน    </c:v>
                </c:pt>
                <c:pt idx="2">
                  <c:v> 8. อุทิศเพื่อส่วนรวม ไม่หวังผล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76.9506726457399</c:v>
                </c:pt>
                <c:pt idx="1">
                  <c:v>79.02222222222224</c:v>
                </c:pt>
                <c:pt idx="2">
                  <c:v>78.666666666666657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2F-467D-ACFA-6F385F868C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068864"/>
        <c:axId val="130070400"/>
      </c:barChart>
      <c:catAx>
        <c:axId val="130068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600"/>
            </a:pPr>
            <a:endParaRPr lang="th-TH"/>
          </a:p>
        </c:txPr>
        <c:crossAx val="130070400"/>
        <c:crosses val="autoZero"/>
        <c:auto val="1"/>
        <c:lblAlgn val="ctr"/>
        <c:lblOffset val="100"/>
        <c:noMultiLvlLbl val="0"/>
      </c:catAx>
      <c:valAx>
        <c:axId val="13007040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th-TH"/>
          </a:p>
        </c:txPr>
        <c:crossAx val="130068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122807017543895"/>
          <c:y val="2.7888626393624012E-3"/>
          <c:w val="0.56122807017543863"/>
          <c:h val="0.13467466738834818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/>
            </a:pPr>
            <a:r>
              <a:rPr lang="th-TH" sz="2400" dirty="0"/>
              <a:t>รับผิดชอบ</a:t>
            </a:r>
          </a:p>
        </c:rich>
      </c:tx>
      <c:layout>
        <c:manualLayout>
          <c:xMode val="edge"/>
          <c:yMode val="edge"/>
          <c:x val="1.7373453318335227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272801837270342"/>
          <c:y val="0.29234628833872012"/>
          <c:w val="0.86956833520809895"/>
          <c:h val="0.4988429332206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3.273809523809524E-2"/>
                  <c:y val="4.9382370415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ED-49C8-A17D-7BB804BD09EB}"/>
                </c:ext>
              </c:extLst>
            </c:dLbl>
            <c:dLbl>
              <c:idx val="2"/>
              <c:layout>
                <c:manualLayout>
                  <c:x val="-8.9285714285714159E-3"/>
                  <c:y val="9.8764740831988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ED-49C8-A17D-7BB804BD0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9. ตรงต่อเวลา  </c:v>
                </c:pt>
                <c:pt idx="1">
                  <c:v>10.รักษาหน้าที่  </c:v>
                </c:pt>
                <c:pt idx="2">
                  <c:v>11.มีกฎระเบียบ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81.953125000000099</c:v>
                </c:pt>
                <c:pt idx="1">
                  <c:v>85.703125000000071</c:v>
                </c:pt>
                <c:pt idx="2">
                  <c:v>83.203125000000043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ED-49C8-A17D-7BB804BD09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833333333333412E-2"/>
                  <c:y val="-9.87647408319886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ED-49C8-A17D-7BB804BD09EB}"/>
                </c:ext>
              </c:extLst>
            </c:dLbl>
            <c:dLbl>
              <c:idx val="1"/>
              <c:layout>
                <c:manualLayout>
                  <c:x val="4.7619047619047623E-2"/>
                  <c:y val="1.4814711124798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ED-49C8-A17D-7BB804BD09EB}"/>
                </c:ext>
              </c:extLst>
            </c:dLbl>
            <c:dLbl>
              <c:idx val="2"/>
              <c:layout>
                <c:manualLayout>
                  <c:x val="2.3809523809523812E-2"/>
                  <c:y val="-1.4814711124798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ED-49C8-A17D-7BB804BD0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9. ตรงต่อเวลา  </c:v>
                </c:pt>
                <c:pt idx="1">
                  <c:v>10.รักษาหน้าที่  </c:v>
                </c:pt>
                <c:pt idx="2">
                  <c:v>11.มีกฎระเบียบ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82.107326007326009</c:v>
                </c:pt>
                <c:pt idx="1">
                  <c:v>85.061247072841269</c:v>
                </c:pt>
                <c:pt idx="2">
                  <c:v>83.766218168178966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ED-49C8-A17D-7BB804BD09E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1.488095238095238E-2"/>
                  <c:y val="2.5895557396179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ED-49C8-A17D-7BB804BD09EB}"/>
                </c:ext>
              </c:extLst>
            </c:dLbl>
            <c:dLbl>
              <c:idx val="1"/>
              <c:layout>
                <c:manualLayout>
                  <c:x val="1.1904761904761915E-2"/>
                  <c:y val="1.6019007442237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ED-49C8-A17D-7BB804BD09EB}"/>
                </c:ext>
              </c:extLst>
            </c:dLbl>
            <c:dLbl>
              <c:idx val="2"/>
              <c:layout>
                <c:manualLayout>
                  <c:x val="5.9523809523810665E-3"/>
                  <c:y val="2.2282327025515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ED-49C8-A17D-7BB804BD0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9. ตรงต่อเวลา  </c:v>
                </c:pt>
                <c:pt idx="1">
                  <c:v>10.รักษาหน้าที่  </c:v>
                </c:pt>
                <c:pt idx="2">
                  <c:v>11.มีกฎระเบียบ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 formatCode="General">
                  <c:v>81.349999999999994</c:v>
                </c:pt>
                <c:pt idx="1">
                  <c:v>81.711711711711743</c:v>
                </c:pt>
                <c:pt idx="2">
                  <c:v>79.547511312217196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ED-49C8-A17D-7BB804BD09E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3809523809523812E-2"/>
                  <c:y val="1.3008039036408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ED-49C8-A17D-7BB804BD0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9. ตรงต่อเวลา  </c:v>
                </c:pt>
                <c:pt idx="1">
                  <c:v>10.รักษาหน้าที่  </c:v>
                </c:pt>
                <c:pt idx="2">
                  <c:v>11.มีกฎระเบียบ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79.111111111111114</c:v>
                </c:pt>
                <c:pt idx="1">
                  <c:v>82.933333333333351</c:v>
                </c:pt>
                <c:pt idx="2">
                  <c:v>80.80717488789233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ED-49C8-A17D-7BB804BD0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172416"/>
        <c:axId val="130173952"/>
      </c:barChart>
      <c:catAx>
        <c:axId val="130172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173952"/>
        <c:crosses val="autoZero"/>
        <c:auto val="1"/>
        <c:lblAlgn val="ctr"/>
        <c:lblOffset val="100"/>
        <c:noMultiLvlLbl val="0"/>
      </c:catAx>
      <c:valAx>
        <c:axId val="13017395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30172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258928571428628"/>
          <c:y val="2.3138494142103023E-2"/>
          <c:w val="0.49830357142857168"/>
          <c:h val="0.1145865412432233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th-TH" dirty="0"/>
              <a:t>อัตราเจ้าหน้าที่ที่มาสาย (คน)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ร้อยละการมาสายของเจ้าหน้าที่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>
                    <a:solidFill>
                      <a:srgbClr val="0070C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2557 (4 เดือน)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37.68</c:v>
                </c:pt>
                <c:pt idx="1">
                  <c:v>62.68</c:v>
                </c:pt>
                <c:pt idx="2">
                  <c:v>42.690000000000012</c:v>
                </c:pt>
                <c:pt idx="3">
                  <c:v>41.13</c:v>
                </c:pt>
                <c:pt idx="4" formatCode="0.00">
                  <c:v>41.984732824427482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4-4966-AC83-F25D91877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166144"/>
        <c:axId val="130294912"/>
      </c:barChart>
      <c:catAx>
        <c:axId val="13016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294912"/>
        <c:crosses val="autoZero"/>
        <c:auto val="1"/>
        <c:lblAlgn val="ctr"/>
        <c:lblOffset val="100"/>
        <c:noMultiLvlLbl val="0"/>
      </c:catAx>
      <c:valAx>
        <c:axId val="13029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16614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th-TH" dirty="0"/>
              <a:t>จำนวนเวลารวมของการมาสาย (ชั่วโมง)</a:t>
            </a:r>
          </a:p>
        </c:rich>
      </c:tx>
      <c:layout>
        <c:manualLayout>
          <c:xMode val="edge"/>
          <c:yMode val="edge"/>
          <c:x val="0.17611875232469321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จำนวนชั่วโมง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>
                    <a:solidFill>
                      <a:srgbClr val="0070C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2557 (4 เดือน)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44.2</c:v>
                </c:pt>
                <c:pt idx="1">
                  <c:v>136.08000000000001</c:v>
                </c:pt>
                <c:pt idx="2">
                  <c:v>116.01</c:v>
                </c:pt>
                <c:pt idx="3">
                  <c:v>227.6</c:v>
                </c:pt>
                <c:pt idx="4">
                  <c:v>114.28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B-4E62-BF29-8787C6734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220800"/>
        <c:axId val="130222336"/>
      </c:barChart>
      <c:catAx>
        <c:axId val="13022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222336"/>
        <c:crosses val="autoZero"/>
        <c:auto val="1"/>
        <c:lblAlgn val="ctr"/>
        <c:lblOffset val="100"/>
        <c:noMultiLvlLbl val="0"/>
      </c:catAx>
      <c:valAx>
        <c:axId val="130222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22080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th-TH"/>
              <a:t>จำนวน ครั้ง การมาสาย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494708698451804"/>
          <c:y val="0.28070458802002241"/>
          <c:w val="0.832460548540922"/>
          <c:h val="0.50806042320362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จำนวนครั้งการมาสาย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 b="1">
                    <a:solidFill>
                      <a:srgbClr val="0070C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2557 (4 เดือน)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116</c:v>
                </c:pt>
                <c:pt idx="1">
                  <c:v>502</c:v>
                </c:pt>
                <c:pt idx="2">
                  <c:v>309</c:v>
                </c:pt>
                <c:pt idx="3">
                  <c:v>964</c:v>
                </c:pt>
                <c:pt idx="4">
                  <c:v>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8-4BFC-939A-009AAD83F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258816"/>
        <c:axId val="130260352"/>
      </c:barChart>
      <c:catAx>
        <c:axId val="13025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b="1"/>
            </a:pPr>
            <a:endParaRPr lang="th-TH"/>
          </a:p>
        </c:txPr>
        <c:crossAx val="130260352"/>
        <c:crosses val="autoZero"/>
        <c:auto val="1"/>
        <c:lblAlgn val="ctr"/>
        <c:lblOffset val="100"/>
        <c:noMultiLvlLbl val="0"/>
      </c:catAx>
      <c:valAx>
        <c:axId val="130260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258816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149901546329209E-2"/>
          <c:y val="0.16263959007672291"/>
          <c:w val="0.89199538994186089"/>
          <c:h val="0.638688294478828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Sheet1!$B$2:$B$11</c:f>
              <c:numCache>
                <c:formatCode>0.00</c:formatCode>
                <c:ptCount val="10"/>
                <c:pt idx="0">
                  <c:v>69.373572663895231</c:v>
                </c:pt>
                <c:pt idx="1">
                  <c:v>64.151405941728513</c:v>
                </c:pt>
                <c:pt idx="2">
                  <c:v>77.310819995416765</c:v>
                </c:pt>
                <c:pt idx="3">
                  <c:v>75.045497513239425</c:v>
                </c:pt>
                <c:pt idx="4">
                  <c:v>72.201244719438293</c:v>
                </c:pt>
                <c:pt idx="5">
                  <c:v>70.266626717368666</c:v>
                </c:pt>
                <c:pt idx="6">
                  <c:v>70.420792757421751</c:v>
                </c:pt>
                <c:pt idx="7">
                  <c:v>59.363608738931333</c:v>
                </c:pt>
                <c:pt idx="8">
                  <c:v>71.589431147705341</c:v>
                </c:pt>
                <c:pt idx="9">
                  <c:v>69.875737835044234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8-4AE3-8179-5F1B7BC789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2559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Sheet1!$C$2:$C$11</c:f>
              <c:numCache>
                <c:formatCode>0.00</c:formatCode>
                <c:ptCount val="10"/>
                <c:pt idx="0">
                  <c:v>72.435865749014553</c:v>
                </c:pt>
                <c:pt idx="1">
                  <c:v>64.910451020528882</c:v>
                </c:pt>
                <c:pt idx="2">
                  <c:v>87.225846242569403</c:v>
                </c:pt>
                <c:pt idx="3">
                  <c:v>76.552233317912382</c:v>
                </c:pt>
                <c:pt idx="4">
                  <c:v>74.543747974151941</c:v>
                </c:pt>
                <c:pt idx="5">
                  <c:v>72.508408795644939</c:v>
                </c:pt>
                <c:pt idx="6">
                  <c:v>70.828529233261932</c:v>
                </c:pt>
                <c:pt idx="7">
                  <c:v>63.666506114512167</c:v>
                </c:pt>
                <c:pt idx="8">
                  <c:v>72.117460160082132</c:v>
                </c:pt>
                <c:pt idx="9">
                  <c:v>71.255932556582181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D8-4AE3-8179-5F1B7BC789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2560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Sheet1!$D$2:$D$11</c:f>
              <c:numCache>
                <c:formatCode>0.00</c:formatCode>
                <c:ptCount val="10"/>
                <c:pt idx="0">
                  <c:v>75.72</c:v>
                </c:pt>
                <c:pt idx="1">
                  <c:v>63.74</c:v>
                </c:pt>
                <c:pt idx="2">
                  <c:v>74.169999999999987</c:v>
                </c:pt>
                <c:pt idx="3">
                  <c:v>73.66</c:v>
                </c:pt>
                <c:pt idx="4">
                  <c:v>73.34</c:v>
                </c:pt>
                <c:pt idx="5">
                  <c:v>68.459999999999994</c:v>
                </c:pt>
                <c:pt idx="6">
                  <c:v>65.930000000000007</c:v>
                </c:pt>
                <c:pt idx="7">
                  <c:v>64.52670670037925</c:v>
                </c:pt>
                <c:pt idx="8">
                  <c:v>71.849999999999994</c:v>
                </c:pt>
                <c:pt idx="9">
                  <c:v>70.155189633375471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D8-4AE3-8179-5F1B7BC789F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67.52</c:v>
                </c:pt>
                <c:pt idx="1">
                  <c:v>59.790000000000006</c:v>
                </c:pt>
                <c:pt idx="2">
                  <c:v>70.3</c:v>
                </c:pt>
                <c:pt idx="3">
                  <c:v>71.16</c:v>
                </c:pt>
                <c:pt idx="4">
                  <c:v>68.849999999999994</c:v>
                </c:pt>
                <c:pt idx="5">
                  <c:v>65.930000000000007</c:v>
                </c:pt>
                <c:pt idx="6">
                  <c:v>62.9</c:v>
                </c:pt>
                <c:pt idx="7">
                  <c:v>57.36</c:v>
                </c:pt>
                <c:pt idx="8">
                  <c:v>65.959999999999994</c:v>
                </c:pt>
                <c:pt idx="9">
                  <c:v>65.53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D8-4AE3-8179-5F1B7BC789F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2562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1"/>
              <c:layout>
                <c:manualLayout>
                  <c:x val="7.4073555623990969E-3"/>
                  <c:y val="-4.858300834148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FA-417C-BBCF-221ABED88BEF}"/>
                </c:ext>
              </c:extLst>
            </c:dLbl>
            <c:dLbl>
              <c:idx val="2"/>
              <c:layout>
                <c:manualLayout>
                  <c:x val="0"/>
                  <c:y val="-5.1821875564251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FA-417C-BBCF-221ABED88BEF}"/>
                </c:ext>
              </c:extLst>
            </c:dLbl>
            <c:dLbl>
              <c:idx val="3"/>
              <c:layout>
                <c:manualLayout>
                  <c:x val="0"/>
                  <c:y val="-4.5344141118720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FA-417C-BBCF-221ABED88BEF}"/>
                </c:ext>
              </c:extLst>
            </c:dLbl>
            <c:dLbl>
              <c:idx val="7"/>
              <c:layout>
                <c:manualLayout>
                  <c:x val="2.9629422249595298E-3"/>
                  <c:y val="-2.2672070559360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FA-417C-BBCF-221ABED88B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67.83</c:v>
                </c:pt>
                <c:pt idx="1">
                  <c:v>60.58</c:v>
                </c:pt>
                <c:pt idx="2">
                  <c:v>69.98</c:v>
                </c:pt>
                <c:pt idx="3">
                  <c:v>72.23</c:v>
                </c:pt>
                <c:pt idx="4">
                  <c:v>67.36</c:v>
                </c:pt>
                <c:pt idx="5">
                  <c:v>66.55</c:v>
                </c:pt>
                <c:pt idx="6">
                  <c:v>65.64</c:v>
                </c:pt>
                <c:pt idx="7">
                  <c:v>59.36</c:v>
                </c:pt>
                <c:pt idx="8">
                  <c:v>66.459999999999994</c:v>
                </c:pt>
                <c:pt idx="9">
                  <c:v>66.22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D8-4AE3-8179-5F1B7BC78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403328"/>
        <c:axId val="130413312"/>
      </c:barChart>
      <c:catAx>
        <c:axId val="130403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th-TH"/>
          </a:p>
        </c:txPr>
        <c:crossAx val="130413312"/>
        <c:crosses val="autoZero"/>
        <c:auto val="1"/>
        <c:lblAlgn val="ctr"/>
        <c:lblOffset val="100"/>
        <c:noMultiLvlLbl val="0"/>
      </c:catAx>
      <c:valAx>
        <c:axId val="130413312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th-TH"/>
          </a:p>
        </c:txPr>
        <c:crossAx val="130403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550000000000003"/>
          <c:y val="2.0631584209017634E-2"/>
          <c:w val="0.59311111111111103"/>
          <c:h val="0.123108833079494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n-US" sz="2800"/>
            </a:pPr>
            <a:r>
              <a:rPr lang="th-TH" sz="2800" dirty="0"/>
              <a:t>อัตราความพึงพอใจผู้รับบริการ มากกว่าร้อยละ </a:t>
            </a:r>
            <a:r>
              <a:rPr lang="en-US" sz="2800" dirty="0"/>
              <a:t>80</a:t>
            </a:r>
            <a:endParaRPr lang="th-TH" sz="2800" dirty="0"/>
          </a:p>
        </c:rich>
      </c:tx>
      <c:layout>
        <c:manualLayout>
          <c:xMode val="edge"/>
          <c:yMode val="edge"/>
          <c:x val="0.14063618031613889"/>
          <c:y val="1.74727120721765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618524658102033E-2"/>
          <c:y val="0.19097674294888917"/>
          <c:w val="0.90403669965169997"/>
          <c:h val="0.6643492010935109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OPD</c:v>
                </c:pt>
              </c:strCache>
            </c:strRef>
          </c:tx>
          <c:dLbls>
            <c:dLbl>
              <c:idx val="2"/>
              <c:layout>
                <c:manualLayout>
                  <c:x val="-4.0335852138106004E-2"/>
                  <c:y val="-5.2418136216529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24-4107-8B7B-D21B25778C7F}"/>
                </c:ext>
              </c:extLst>
            </c:dLbl>
            <c:dLbl>
              <c:idx val="3"/>
              <c:layout>
                <c:manualLayout>
                  <c:x val="-4.1829772587665265E-2"/>
                  <c:y val="-5.5330254895227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24-4107-8B7B-D21B25778C7F}"/>
                </c:ext>
              </c:extLst>
            </c:dLbl>
            <c:dLbl>
              <c:idx val="4"/>
              <c:layout>
                <c:manualLayout>
                  <c:x val="-5.2287215734581872E-2"/>
                  <c:y val="-5.8242373573921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24-4107-8B7B-D21B25778C7F}"/>
                </c:ext>
              </c:extLst>
            </c:dLbl>
            <c:dLbl>
              <c:idx val="5"/>
              <c:layout>
                <c:manualLayout>
                  <c:x val="-4.4817613486784522E-2"/>
                  <c:y val="-5.2418136216529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24-4107-8B7B-D21B25778C7F}"/>
                </c:ext>
              </c:extLst>
            </c:dLbl>
            <c:dLbl>
              <c:idx val="6"/>
              <c:layout>
                <c:manualLayout>
                  <c:x val="0"/>
                  <c:y val="-2.6209068108265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24-4107-8B7B-D21B25778C7F}"/>
                </c:ext>
              </c:extLst>
            </c:dLbl>
            <c:dLbl>
              <c:idx val="7"/>
              <c:layout>
                <c:manualLayout>
                  <c:x val="-1.3157894736842221E-2"/>
                  <c:y val="-4.0769661501746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24-4107-8B7B-D21B25778C7F}"/>
                </c:ext>
              </c:extLst>
            </c:dLbl>
            <c:dLbl>
              <c:idx val="8"/>
              <c:layout>
                <c:manualLayout>
                  <c:x val="-2.9914529914529909E-2"/>
                  <c:y val="-4.950601753783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24-4107-8B7B-D21B25778C7F}"/>
                </c:ext>
              </c:extLst>
            </c:dLbl>
            <c:dLbl>
              <c:idx val="10"/>
              <c:layout>
                <c:manualLayout>
                  <c:x val="-1.7514990602356971E-2"/>
                  <c:y val="-3.4945424144353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24-4107-8B7B-D21B25778C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>
                    <a:solidFill>
                      <a:srgbClr val="0070C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2558 /1</c:v>
                </c:pt>
                <c:pt idx="1">
                  <c:v>2558 /2</c:v>
                </c:pt>
                <c:pt idx="2">
                  <c:v>2558 /3</c:v>
                </c:pt>
                <c:pt idx="3">
                  <c:v>2558 /4</c:v>
                </c:pt>
                <c:pt idx="4">
                  <c:v>2559/1</c:v>
                </c:pt>
                <c:pt idx="5">
                  <c:v>2559 / 2</c:v>
                </c:pt>
                <c:pt idx="6">
                  <c:v>2559/3</c:v>
                </c:pt>
                <c:pt idx="7">
                  <c:v>2560/ 1</c:v>
                </c:pt>
                <c:pt idx="8">
                  <c:v>2560/ 2</c:v>
                </c:pt>
                <c:pt idx="9">
                  <c:v>2560/ 3,4</c:v>
                </c:pt>
                <c:pt idx="10">
                  <c:v>2561/ 1</c:v>
                </c:pt>
                <c:pt idx="11">
                  <c:v>2561/ 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75.02</c:v>
                </c:pt>
                <c:pt idx="1">
                  <c:v>80.47</c:v>
                </c:pt>
                <c:pt idx="2">
                  <c:v>84.83</c:v>
                </c:pt>
                <c:pt idx="3">
                  <c:v>83.940000000000026</c:v>
                </c:pt>
                <c:pt idx="4" formatCode="0.00">
                  <c:v>88.248743512574094</c:v>
                </c:pt>
                <c:pt idx="5" formatCode="0.00">
                  <c:v>87.680612120402188</c:v>
                </c:pt>
                <c:pt idx="6" formatCode="0.00">
                  <c:v>87.39052421213853</c:v>
                </c:pt>
                <c:pt idx="7">
                  <c:v>85.679999999999978</c:v>
                </c:pt>
                <c:pt idx="8">
                  <c:v>85.38</c:v>
                </c:pt>
                <c:pt idx="9">
                  <c:v>80.790000000000006</c:v>
                </c:pt>
                <c:pt idx="10">
                  <c:v>84.64</c:v>
                </c:pt>
                <c:pt idx="11">
                  <c:v>84.75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B24-4107-8B7B-D21B25778C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IPD</c:v>
                </c:pt>
              </c:strCache>
            </c:strRef>
          </c:tx>
          <c:dLbls>
            <c:dLbl>
              <c:idx val="0"/>
              <c:layout>
                <c:manualLayout>
                  <c:x val="-3.4840925039747762E-2"/>
                  <c:y val="-5.5330254895226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24-4107-8B7B-D21B25778C7F}"/>
                </c:ext>
              </c:extLst>
            </c:dLbl>
            <c:dLbl>
              <c:idx val="1"/>
              <c:layout>
                <c:manualLayout>
                  <c:x val="-4.7805454385903404E-2"/>
                  <c:y val="-6.1154492252617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B24-4107-8B7B-D21B25778C7F}"/>
                </c:ext>
              </c:extLst>
            </c:dLbl>
            <c:dLbl>
              <c:idx val="2"/>
              <c:layout>
                <c:manualLayout>
                  <c:x val="-2.2408806743392226E-2"/>
                  <c:y val="5.5330254895227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B24-4107-8B7B-D21B25778C7F}"/>
                </c:ext>
              </c:extLst>
            </c:dLbl>
            <c:dLbl>
              <c:idx val="3"/>
              <c:layout>
                <c:manualLayout>
                  <c:x val="-2.3902727192951678E-2"/>
                  <c:y val="4.9506017537834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B24-4107-8B7B-D21B25778C7F}"/>
                </c:ext>
              </c:extLst>
            </c:dLbl>
            <c:dLbl>
              <c:idx val="4"/>
              <c:layout>
                <c:manualLayout>
                  <c:x val="-2.5396647642511191E-2"/>
                  <c:y val="5.5330254895227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24-4107-8B7B-D21B25778C7F}"/>
                </c:ext>
              </c:extLst>
            </c:dLbl>
            <c:dLbl>
              <c:idx val="5"/>
              <c:layout>
                <c:manualLayout>
                  <c:x val="-3.5854090789427612E-2"/>
                  <c:y val="4.0769661501746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B24-4107-8B7B-D21B25778C7F}"/>
                </c:ext>
              </c:extLst>
            </c:dLbl>
            <c:dLbl>
              <c:idx val="6"/>
              <c:layout>
                <c:manualLayout>
                  <c:x val="-2.7777777777778522E-2"/>
                  <c:y val="6.4066610931315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24-4107-8B7B-D21B25778C7F}"/>
                </c:ext>
              </c:extLst>
            </c:dLbl>
            <c:dLbl>
              <c:idx val="7"/>
              <c:layout>
                <c:manualLayout>
                  <c:x val="-2.9239881199060552E-2"/>
                  <c:y val="4.0769661501746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B24-4107-8B7B-D21B25778C7F}"/>
                </c:ext>
              </c:extLst>
            </c:dLbl>
            <c:dLbl>
              <c:idx val="8"/>
              <c:layout>
                <c:manualLayout>
                  <c:x val="-2.9914529914529909E-2"/>
                  <c:y val="3.7857542823049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B24-4107-8B7B-D21B25778C7F}"/>
                </c:ext>
              </c:extLst>
            </c:dLbl>
            <c:dLbl>
              <c:idx val="9"/>
              <c:layout>
                <c:manualLayout>
                  <c:x val="-2.6272485903535613E-2"/>
                  <c:y val="-5.2418136216529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9D-47F7-B0E0-A1265CBA551A}"/>
                </c:ext>
              </c:extLst>
            </c:dLbl>
            <c:dLbl>
              <c:idx val="10"/>
              <c:layout>
                <c:manualLayout>
                  <c:x val="-1.4595825501963261E-3"/>
                  <c:y val="2.6209068108265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B24-4107-8B7B-D21B25778C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>
                    <a:solidFill>
                      <a:srgbClr val="FF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2558 /1</c:v>
                </c:pt>
                <c:pt idx="1">
                  <c:v>2558 /2</c:v>
                </c:pt>
                <c:pt idx="2">
                  <c:v>2558 /3</c:v>
                </c:pt>
                <c:pt idx="3">
                  <c:v>2558 /4</c:v>
                </c:pt>
                <c:pt idx="4">
                  <c:v>2559/1</c:v>
                </c:pt>
                <c:pt idx="5">
                  <c:v>2559 / 2</c:v>
                </c:pt>
                <c:pt idx="6">
                  <c:v>2559/3</c:v>
                </c:pt>
                <c:pt idx="7">
                  <c:v>2560/ 1</c:v>
                </c:pt>
                <c:pt idx="8">
                  <c:v>2560/ 2</c:v>
                </c:pt>
                <c:pt idx="9">
                  <c:v>2560/ 3,4</c:v>
                </c:pt>
                <c:pt idx="10">
                  <c:v>2561/ 1</c:v>
                </c:pt>
                <c:pt idx="11">
                  <c:v>2561/ 2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80.169999999999987</c:v>
                </c:pt>
                <c:pt idx="1">
                  <c:v>84.43</c:v>
                </c:pt>
                <c:pt idx="2">
                  <c:v>82.910000000000025</c:v>
                </c:pt>
                <c:pt idx="3">
                  <c:v>83.3</c:v>
                </c:pt>
                <c:pt idx="4" formatCode="0.00">
                  <c:v>83.643888298558949</c:v>
                </c:pt>
                <c:pt idx="5" formatCode="0.00">
                  <c:v>83.025885377508317</c:v>
                </c:pt>
                <c:pt idx="6" formatCode="0.00">
                  <c:v>84.819136037974658</c:v>
                </c:pt>
                <c:pt idx="7">
                  <c:v>82.66</c:v>
                </c:pt>
                <c:pt idx="8">
                  <c:v>83.19</c:v>
                </c:pt>
                <c:pt idx="9">
                  <c:v>85.79</c:v>
                </c:pt>
                <c:pt idx="10">
                  <c:v>83.42</c:v>
                </c:pt>
                <c:pt idx="11">
                  <c:v>85.9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AB24-4107-8B7B-D21B25778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840064"/>
        <c:axId val="130841600"/>
      </c:lineChart>
      <c:catAx>
        <c:axId val="13084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 sz="2000"/>
            </a:pPr>
            <a:endParaRPr lang="th-TH"/>
          </a:p>
        </c:txPr>
        <c:crossAx val="130841600"/>
        <c:crosses val="autoZero"/>
        <c:auto val="1"/>
        <c:lblAlgn val="ctr"/>
        <c:lblOffset val="100"/>
        <c:noMultiLvlLbl val="0"/>
      </c:catAx>
      <c:valAx>
        <c:axId val="130841600"/>
        <c:scaling>
          <c:orientation val="minMax"/>
          <c:max val="90"/>
        </c:scaling>
        <c:delete val="0"/>
        <c:axPos val="l"/>
        <c:title>
          <c:tx>
            <c:rich>
              <a:bodyPr/>
              <a:lstStyle/>
              <a:p>
                <a:pPr>
                  <a:defRPr lang="en-US"/>
                </a:pPr>
                <a:r>
                  <a:rPr lang="th-TH" dirty="0"/>
                  <a:t>ร้อยละ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840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09933436140176"/>
          <c:y val="3.436093670246361E-2"/>
          <c:w val="0.23990062139668439"/>
          <c:h val="9.9605923845574248E-2"/>
        </c:manualLayout>
      </c:layout>
      <c:overlay val="0"/>
      <c:txPr>
        <a:bodyPr/>
        <a:lstStyle/>
        <a:p>
          <a:pPr>
            <a:defRPr lang="en-US" sz="2400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>
          <a:lumMod val="50000"/>
          <a:lumOff val="50000"/>
        </a:schemeClr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196103238339493E-2"/>
          <c:y val="4.9133615769355925E-2"/>
          <c:w val="0.92558362461444332"/>
          <c:h val="0.63701205708661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79-4317-896A-07055F2207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14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79-4317-896A-07055F22078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2558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</c:v>
                </c:pt>
                <c:pt idx="1">
                  <c:v>18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79-4317-896A-07055F22078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2559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0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79-4317-896A-07055F22078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2560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0</c:v>
                </c:pt>
                <c:pt idx="1">
                  <c:v>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79-4317-896A-07055F22078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2561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Sheet1!$G$2:$G$4</c:f>
              <c:numCache>
                <c:formatCode>General</c:formatCode>
                <c:ptCount val="3"/>
                <c:pt idx="0">
                  <c:v>0</c:v>
                </c:pt>
                <c:pt idx="1">
                  <c:v>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79-4317-896A-07055F220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480896"/>
        <c:axId val="124490880"/>
      </c:barChart>
      <c:catAx>
        <c:axId val="124480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th-TH"/>
          </a:p>
        </c:txPr>
        <c:crossAx val="124490880"/>
        <c:crosses val="autoZero"/>
        <c:auto val="1"/>
        <c:lblAlgn val="ctr"/>
        <c:lblOffset val="100"/>
        <c:noMultiLvlLbl val="0"/>
      </c:catAx>
      <c:valAx>
        <c:axId val="124490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4480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260091915800993"/>
          <c:y val="0.87588041338582723"/>
          <c:w val="0.6581491573690792"/>
          <c:h val="0.10979759885175784"/>
        </c:manualLayout>
      </c:layout>
      <c:overlay val="0"/>
      <c:txPr>
        <a:bodyPr/>
        <a:lstStyle/>
        <a:p>
          <a:pPr>
            <a:defRPr sz="2000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เมตตา</a:t>
            </a:r>
          </a:p>
        </c:rich>
      </c:tx>
      <c:layout>
        <c:manualLayout>
          <c:xMode val="edge"/>
          <c:yMode val="edge"/>
          <c:x val="1.7059846460922908E-2"/>
          <c:y val="1.01010101010101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69518725167711"/>
          <c:y val="0.26363636363636361"/>
          <c:w val="0.88004186895605641"/>
          <c:h val="0.51164996420901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2"/>
              <c:layout>
                <c:manualLayout>
                  <c:x val="-3.2058063417596101E-2"/>
                  <c:y val="-1.5151515151515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82-4157-845B-54DE55D1F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6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 รับฟังปัญหา</c:v>
                </c:pt>
                <c:pt idx="1">
                  <c:v> 2. วาจาท่าทีสุภาพ</c:v>
                </c:pt>
                <c:pt idx="2">
                  <c:v> 3. ให้การช่วยเหลือ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80</c:v>
                </c:pt>
                <c:pt idx="1">
                  <c:v>82.788844621514016</c:v>
                </c:pt>
                <c:pt idx="2">
                  <c:v>81.75298804780877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82-4157-845B-54DE55D1FD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143694015996438E-2"/>
                  <c:y val="5.0505050505050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82-4157-845B-54DE55D1FD79}"/>
                </c:ext>
              </c:extLst>
            </c:dLbl>
            <c:dLbl>
              <c:idx val="1"/>
              <c:layout>
                <c:manualLayout>
                  <c:x val="1.4571847007998219E-2"/>
                  <c:y val="1.5151515151515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82-4157-845B-54DE55D1FD79}"/>
                </c:ext>
              </c:extLst>
            </c:dLbl>
            <c:dLbl>
              <c:idx val="2"/>
              <c:layout>
                <c:manualLayout>
                  <c:x val="1.7486216409597868E-2"/>
                  <c:y val="-1.010101010101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82-4157-845B-54DE55D1F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6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 รับฟังปัญหา</c:v>
                </c:pt>
                <c:pt idx="1">
                  <c:v> 2. วาจาท่าทีสุภาพ</c:v>
                </c:pt>
                <c:pt idx="2">
                  <c:v> 3. ให้การช่วยเหลือ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80.124515549809672</c:v>
                </c:pt>
                <c:pt idx="1">
                  <c:v>81.928358830711716</c:v>
                </c:pt>
                <c:pt idx="2">
                  <c:v>82.696494290023679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82-4157-845B-54DE55D1FD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5.050505050505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82-4157-845B-54DE55D1FD79}"/>
                </c:ext>
              </c:extLst>
            </c:dLbl>
            <c:dLbl>
              <c:idx val="1"/>
              <c:layout>
                <c:manualLayout>
                  <c:x val="2.9143694015996446E-3"/>
                  <c:y val="-1.0101010101010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82-4157-845B-54DE55D1FD79}"/>
                </c:ext>
              </c:extLst>
            </c:dLbl>
            <c:dLbl>
              <c:idx val="2"/>
              <c:layout>
                <c:manualLayout>
                  <c:x val="-1.1657477606398584E-2"/>
                  <c:y val="-1.0101010101010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82-4157-845B-54DE55D1F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600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 รับฟังปัญหา</c:v>
                </c:pt>
                <c:pt idx="1">
                  <c:v> 2. วาจาท่าทีสุภาพ</c:v>
                </c:pt>
                <c:pt idx="2">
                  <c:v> 3. ให้การช่วยเหลือ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74.818181818181756</c:v>
                </c:pt>
                <c:pt idx="1">
                  <c:v>75.25114155251137</c:v>
                </c:pt>
                <c:pt idx="2">
                  <c:v>75.272727272727238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182-4157-845B-54DE55D1FD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4571847007998219E-2"/>
                  <c:y val="5.050505050505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182-4157-845B-54DE55D1FD79}"/>
                </c:ext>
              </c:extLst>
            </c:dLbl>
            <c:dLbl>
              <c:idx val="1"/>
              <c:layout>
                <c:manualLayout>
                  <c:x val="2.0400585811197511E-2"/>
                  <c:y val="-2.5252525252525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182-4157-845B-54DE55D1F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 รับฟังปัญหา</c:v>
                </c:pt>
                <c:pt idx="1">
                  <c:v> 2. วาจาท่าทีสุภาพ</c:v>
                </c:pt>
                <c:pt idx="2">
                  <c:v> 3. ให้การช่วยเหลือ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76.233183856502251</c:v>
                </c:pt>
                <c:pt idx="1">
                  <c:v>76.143497757847513</c:v>
                </c:pt>
                <c:pt idx="2">
                  <c:v>77.757847533632273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182-4157-845B-54DE55D1F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844800"/>
        <c:axId val="117067776"/>
      </c:barChart>
      <c:catAx>
        <c:axId val="116844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600"/>
            </a:pPr>
            <a:endParaRPr lang="th-TH"/>
          </a:p>
        </c:txPr>
        <c:crossAx val="117067776"/>
        <c:crosses val="autoZero"/>
        <c:auto val="1"/>
        <c:lblAlgn val="ctr"/>
        <c:lblOffset val="100"/>
        <c:noMultiLvlLbl val="0"/>
      </c:catAx>
      <c:valAx>
        <c:axId val="11706777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100"/>
            </a:pPr>
            <a:endParaRPr lang="th-TH"/>
          </a:p>
        </c:txPr>
        <c:crossAx val="116844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210024604621043"/>
          <c:y val="3.9123916328640741E-2"/>
          <c:w val="0.45789975395378957"/>
          <c:h val="0.11102998488825262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เสียสละ</a:t>
            </a:r>
          </a:p>
        </c:rich>
      </c:tx>
      <c:layout>
        <c:manualLayout>
          <c:xMode val="edge"/>
          <c:yMode val="edge"/>
          <c:x val="1.3713450292397757E-2"/>
          <c:y val="2.50000000000000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620439650353246E-2"/>
          <c:y val="0.23289599737532912"/>
          <c:w val="0.9033795603496465"/>
          <c:h val="0.61028740157480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4. ให้คำปรึกษานอกเวลา</c:v>
                </c:pt>
                <c:pt idx="1">
                  <c:v> 5. เป็นแกนนำร่วมกิจกรรม</c:v>
                </c:pt>
                <c:pt idx="2">
                  <c:v> 6. ไม่เรียกร้องค่าตอบแทน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80.960000000000022</c:v>
                </c:pt>
                <c:pt idx="1">
                  <c:v>82.709163346613565</c:v>
                </c:pt>
                <c:pt idx="2">
                  <c:v>83.585657370517879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53-4E7E-A48E-913BB72BD6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5806270991584002E-2"/>
                  <c:y val="-8.3333333333333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53-4E7E-A48E-913BB72BD640}"/>
                </c:ext>
              </c:extLst>
            </c:dLbl>
            <c:dLbl>
              <c:idx val="1"/>
              <c:layout>
                <c:manualLayout>
                  <c:x val="4.5877815096149244E-2"/>
                  <c:y val="1.6666666666666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53-4E7E-A48E-913BB72BD640}"/>
                </c:ext>
              </c:extLst>
            </c:dLbl>
            <c:dLbl>
              <c:idx val="2"/>
              <c:layout>
                <c:manualLayout>
                  <c:x val="3.4408361322111981E-2"/>
                  <c:y val="8.3333333333333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53-4E7E-A48E-913BB72BD6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4. ให้คำปรึกษานอกเวลา</c:v>
                </c:pt>
                <c:pt idx="1">
                  <c:v> 5. เป็นแกนนำร่วมกิจกรรม</c:v>
                </c:pt>
                <c:pt idx="2">
                  <c:v> 6. ไม่เรียกร้องค่าตอบแทน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80.651047906342015</c:v>
                </c:pt>
                <c:pt idx="1">
                  <c:v>81.532311283487758</c:v>
                </c:pt>
                <c:pt idx="2">
                  <c:v>81.913518638224517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53-4E7E-A48E-913BB72BD6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4. ให้คำปรึกษานอกเวลา</c:v>
                </c:pt>
                <c:pt idx="1">
                  <c:v> 5. เป็นแกนนำร่วมกิจกรรม</c:v>
                </c:pt>
                <c:pt idx="2">
                  <c:v> 6. ไม่เรียกร้องค่าตอบแทน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74.090909090909093</c:v>
                </c:pt>
                <c:pt idx="1">
                  <c:v>73.454545454545496</c:v>
                </c:pt>
                <c:pt idx="2">
                  <c:v>75.871559633027545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53-4E7E-A48E-913BB72BD64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6-5253-4E7E-A48E-913BB72BD640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7-5253-4E7E-A48E-913BB72BD64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8-5253-4E7E-A48E-913BB72BD6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4. ให้คำปรึกษานอกเวลา</c:v>
                </c:pt>
                <c:pt idx="1">
                  <c:v> 5. เป็นแกนนำร่วมกิจกรรม</c:v>
                </c:pt>
                <c:pt idx="2">
                  <c:v> 6. ไม่เรียกร้องค่าตอบแทน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76.428571428571388</c:v>
                </c:pt>
                <c:pt idx="1">
                  <c:v>75.384615384615415</c:v>
                </c:pt>
                <c:pt idx="2">
                  <c:v>77.488789237668158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253-4E7E-A48E-913BB72BD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191424"/>
        <c:axId val="117192960"/>
      </c:barChart>
      <c:catAx>
        <c:axId val="117191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17192960"/>
        <c:crosses val="autoZero"/>
        <c:auto val="1"/>
        <c:lblAlgn val="ctr"/>
        <c:lblOffset val="100"/>
        <c:noMultiLvlLbl val="0"/>
      </c:catAx>
      <c:valAx>
        <c:axId val="11719296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100"/>
            </a:pPr>
            <a:endParaRPr lang="th-TH"/>
          </a:p>
        </c:txPr>
        <c:crossAx val="117191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259110313567638"/>
          <c:y val="0"/>
          <c:w val="0.6474088968643239"/>
          <c:h val="0.1405748031496063"/>
        </c:manualLayout>
      </c:layout>
      <c:overlay val="0"/>
      <c:txPr>
        <a:bodyPr/>
        <a:lstStyle/>
        <a:p>
          <a:pPr>
            <a:defRPr lang="en-US" sz="1600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รับผิดชอบ</a:t>
            </a:r>
          </a:p>
        </c:rich>
      </c:tx>
      <c:layout>
        <c:manualLayout>
          <c:xMode val="edge"/>
          <c:yMode val="edge"/>
          <c:x val="0"/>
          <c:y val="2.50000000000000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5287432264419866E-2"/>
          <c:y val="0.2794501312335958"/>
          <c:w val="0.90471256773558018"/>
          <c:h val="0.5151056430446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1"/>
              <c:layout>
                <c:manualLayout>
                  <c:x val="-2.917557632101038E-2"/>
                  <c:y val="2.08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ED-4D56-B91D-68F9161329F6}"/>
                </c:ext>
              </c:extLst>
            </c:dLbl>
            <c:dLbl>
              <c:idx val="2"/>
              <c:layout>
                <c:manualLayout>
                  <c:x val="-8.7526728963031146E-3"/>
                  <c:y val="2.08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ED-4D56-B91D-68F9161329F6}"/>
                </c:ext>
              </c:extLst>
            </c:dLbl>
            <c:dLbl>
              <c:idx val="3"/>
              <c:layout>
                <c:manualLayout>
                  <c:x val="-2.0422903424707376E-2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ED-4D56-B91D-68F916132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7. ตรงต่อเวลา</c:v>
                </c:pt>
                <c:pt idx="1">
                  <c:v> 8. เป็นแบบอย่าง</c:v>
                </c:pt>
                <c:pt idx="2">
                  <c:v> 9. รับทั้งผิด ชอบ  </c:v>
                </c:pt>
                <c:pt idx="3">
                  <c:v>10.ร่วมแก้ไขปัญหา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81.832669322709108</c:v>
                </c:pt>
                <c:pt idx="1">
                  <c:v>82.470119521912409</c:v>
                </c:pt>
                <c:pt idx="2">
                  <c:v>82.470119521912409</c:v>
                </c:pt>
                <c:pt idx="3">
                  <c:v>82.310756972111548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ED-4D56-B91D-68F9161329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422903424707262E-2"/>
                  <c:y val="2.08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ED-4D56-B91D-68F9161329F6}"/>
                </c:ext>
              </c:extLst>
            </c:dLbl>
            <c:dLbl>
              <c:idx val="1"/>
              <c:layout>
                <c:manualLayout>
                  <c:x val="2.9175576321010352E-2"/>
                  <c:y val="-8.3333333333333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ED-4D56-B91D-68F9161329F6}"/>
                </c:ext>
              </c:extLst>
            </c:dLbl>
            <c:dLbl>
              <c:idx val="2"/>
              <c:layout>
                <c:manualLayout>
                  <c:x val="4.6680922113616588E-2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ED-4D56-B91D-68F9161329F6}"/>
                </c:ext>
              </c:extLst>
            </c:dLbl>
            <c:dLbl>
              <c:idx val="3"/>
              <c:layout>
                <c:manualLayout>
                  <c:x val="3.7928249217313491E-2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ED-4D56-B91D-68F916132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7. ตรงต่อเวลา</c:v>
                </c:pt>
                <c:pt idx="1">
                  <c:v> 8. เป็นแบบอย่าง</c:v>
                </c:pt>
                <c:pt idx="2">
                  <c:v> 9. รับทั้งผิด ชอบ  </c:v>
                </c:pt>
                <c:pt idx="3">
                  <c:v>10.ร่วมแก้ไขปัญหา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81.265406880700979</c:v>
                </c:pt>
                <c:pt idx="1">
                  <c:v>81.254034331681353</c:v>
                </c:pt>
                <c:pt idx="2">
                  <c:v>82.245551964375537</c:v>
                </c:pt>
                <c:pt idx="3">
                  <c:v>82.198366013071833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ED-4D56-B91D-68F9161329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2.08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7ED-4D56-B91D-68F9161329F6}"/>
                </c:ext>
              </c:extLst>
            </c:dLbl>
            <c:dLbl>
              <c:idx val="1"/>
              <c:layout>
                <c:manualLayout>
                  <c:x val="2.04229034247072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7ED-4D56-B91D-68F9161329F6}"/>
                </c:ext>
              </c:extLst>
            </c:dLbl>
            <c:dLbl>
              <c:idx val="2"/>
              <c:layout>
                <c:manualLayout>
                  <c:x val="2.33404610568081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7ED-4D56-B91D-68F9161329F6}"/>
                </c:ext>
              </c:extLst>
            </c:dLbl>
            <c:dLbl>
              <c:idx val="3"/>
              <c:layout>
                <c:manualLayout>
                  <c:x val="1.4760544328957244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7ED-4D56-B91D-68F916132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7. ตรงต่อเวลา</c:v>
                </c:pt>
                <c:pt idx="1">
                  <c:v> 8. เป็นแบบอย่าง</c:v>
                </c:pt>
                <c:pt idx="2">
                  <c:v> 9. รับทั้งผิด ชอบ  </c:v>
                </c:pt>
                <c:pt idx="3">
                  <c:v>10.ร่วมแก้ไขปัญหา</c:v>
                </c:pt>
              </c:strCache>
            </c:strRef>
          </c:cat>
          <c:val>
            <c:numRef>
              <c:f>Sheet1!$D$2:$D$5</c:f>
              <c:numCache>
                <c:formatCode>0.00</c:formatCode>
                <c:ptCount val="4"/>
                <c:pt idx="0">
                  <c:v>76.712328767123282</c:v>
                </c:pt>
                <c:pt idx="1">
                  <c:v>75.779816513761375</c:v>
                </c:pt>
                <c:pt idx="2">
                  <c:v>75.760368663594463</c:v>
                </c:pt>
                <c:pt idx="3">
                  <c:v>75.454545454545467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7ED-4D56-B91D-68F9161329F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7. ตรงต่อเวลา</c:v>
                </c:pt>
                <c:pt idx="1">
                  <c:v> 8. เป็นแบบอย่าง</c:v>
                </c:pt>
                <c:pt idx="2">
                  <c:v> 9. รับทั้งผิด ชอบ  </c:v>
                </c:pt>
                <c:pt idx="3">
                  <c:v>10.ร่วมแก้ไขปัญหา</c:v>
                </c:pt>
              </c:strCache>
            </c:strRef>
          </c:cat>
          <c:val>
            <c:numRef>
              <c:f>Sheet1!$E$2:$E$5</c:f>
              <c:numCache>
                <c:formatCode>0.00</c:formatCode>
                <c:ptCount val="4"/>
                <c:pt idx="0">
                  <c:v>78.026905829596387</c:v>
                </c:pt>
                <c:pt idx="1">
                  <c:v>78.124999999999972</c:v>
                </c:pt>
                <c:pt idx="2">
                  <c:v>79.185520361990953</c:v>
                </c:pt>
                <c:pt idx="3">
                  <c:v>77.30941704035871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7ED-4D56-B91D-68F9161329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315456"/>
        <c:axId val="117316992"/>
      </c:barChart>
      <c:catAx>
        <c:axId val="117315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17316992"/>
        <c:crosses val="autoZero"/>
        <c:auto val="1"/>
        <c:lblAlgn val="ctr"/>
        <c:lblOffset val="100"/>
        <c:noMultiLvlLbl val="0"/>
      </c:catAx>
      <c:valAx>
        <c:axId val="11731699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050"/>
            </a:pPr>
            <a:endParaRPr lang="th-TH"/>
          </a:p>
        </c:txPr>
        <c:crossAx val="117315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0871389464998056"/>
          <c:y val="2.4681430446194252E-2"/>
          <c:w val="0.65919297139690824"/>
          <c:h val="0.14103280839895013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th-TH" sz="2000"/>
            </a:pPr>
            <a:r>
              <a:rPr lang="th-TH" sz="2000" dirty="0"/>
              <a:t>ร้อยละการประเมินพฤติกรรมบ่งชี้ระดับ หัวหน้างาน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6384410282048083E-2"/>
          <c:y val="0.28428571428571431"/>
          <c:w val="0.88374786485022649"/>
          <c:h val="0.531825396825397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เมตตา</c:v>
                </c:pt>
              </c:strCache>
            </c:strRef>
          </c:tx>
          <c:dLbls>
            <c:dLbl>
              <c:idx val="0"/>
              <c:layout>
                <c:manualLayout>
                  <c:x val="-8.7301587301587172E-2"/>
                  <c:y val="3.1746031746031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7C-4C6F-82B7-86ABF42739F8}"/>
                </c:ext>
              </c:extLst>
            </c:dLbl>
            <c:dLbl>
              <c:idx val="1"/>
              <c:layout>
                <c:manualLayout>
                  <c:x val="-5.555555555555549E-2"/>
                  <c:y val="6.746031746031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7C-4C6F-82B7-86ABF42739F8}"/>
                </c:ext>
              </c:extLst>
            </c:dLbl>
            <c:dLbl>
              <c:idx val="2"/>
              <c:layout>
                <c:manualLayout>
                  <c:x val="-8.2010582010582006E-2"/>
                  <c:y val="4.7619047619047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7C-4C6F-82B7-86ABF42739F8}"/>
                </c:ext>
              </c:extLst>
            </c:dLbl>
            <c:dLbl>
              <c:idx val="3"/>
              <c:layout>
                <c:manualLayout>
                  <c:x val="-8.2010582010581909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7C-4C6F-82B7-86ABF42739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00FF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ปี 58</c:v>
                </c:pt>
                <c:pt idx="2">
                  <c:v>ปี 59</c:v>
                </c:pt>
                <c:pt idx="3">
                  <c:v>ปี 60</c:v>
                </c:pt>
                <c:pt idx="4">
                  <c:v>ปี 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76.92</c:v>
                </c:pt>
                <c:pt idx="1">
                  <c:v>82.72</c:v>
                </c:pt>
                <c:pt idx="2">
                  <c:v>81.23</c:v>
                </c:pt>
                <c:pt idx="3">
                  <c:v>74.84</c:v>
                </c:pt>
                <c:pt idx="4" formatCode="0.00">
                  <c:v>76.400000000000006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F7C-4C6F-82B7-86ABF42739F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เสียสละ</c:v>
                </c:pt>
              </c:strCache>
            </c:strRef>
          </c:tx>
          <c:dLbls>
            <c:dLbl>
              <c:idx val="0"/>
              <c:layout>
                <c:manualLayout>
                  <c:x val="-8.7301587301587172E-2"/>
                  <c:y val="-5.1587301587301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7C-4C6F-82B7-86ABF42739F8}"/>
                </c:ext>
              </c:extLst>
            </c:dLbl>
            <c:dLbl>
              <c:idx val="1"/>
              <c:layout>
                <c:manualLayout>
                  <c:x val="-0.11375661375661392"/>
                  <c:y val="-3.968253968253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7C-4C6F-82B7-86ABF42739F8}"/>
                </c:ext>
              </c:extLst>
            </c:dLbl>
            <c:dLbl>
              <c:idx val="2"/>
              <c:layout>
                <c:manualLayout>
                  <c:x val="-2.3809523809523812E-2"/>
                  <c:y val="-2.7777777777777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7C-4C6F-82B7-86ABF42739F8}"/>
                </c:ext>
              </c:extLst>
            </c:dLbl>
            <c:dLbl>
              <c:idx val="3"/>
              <c:layout>
                <c:manualLayout>
                  <c:x val="-8.2010582010582006E-2"/>
                  <c:y val="-7.936507936507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7C-4C6F-82B7-86ABF42739F8}"/>
                </c:ext>
              </c:extLst>
            </c:dLbl>
            <c:dLbl>
              <c:idx val="4"/>
              <c:layout>
                <c:manualLayout>
                  <c:x val="0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7C-4C6F-82B7-86ABF42739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ปี 58</c:v>
                </c:pt>
                <c:pt idx="2">
                  <c:v>ปี 59</c:v>
                </c:pt>
                <c:pt idx="3">
                  <c:v>ปี 60</c:v>
                </c:pt>
                <c:pt idx="4">
                  <c:v>ปี 61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80.81</c:v>
                </c:pt>
                <c:pt idx="1">
                  <c:v>85.04</c:v>
                </c:pt>
                <c:pt idx="2">
                  <c:v>83.83</c:v>
                </c:pt>
                <c:pt idx="3">
                  <c:v>76.89</c:v>
                </c:pt>
                <c:pt idx="4" formatCode="0.00">
                  <c:v>78.209999999999994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F7C-4C6F-82B7-86ABF42739F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รับผิดชอบ</c:v>
                </c:pt>
              </c:strCache>
            </c:strRef>
          </c:tx>
          <c:dLbls>
            <c:dLbl>
              <c:idx val="0"/>
              <c:layout>
                <c:manualLayout>
                  <c:x val="-8.7301587301587172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7C-4C6F-82B7-86ABF42739F8}"/>
                </c:ext>
              </c:extLst>
            </c:dLbl>
            <c:dLbl>
              <c:idx val="1"/>
              <c:layout>
                <c:manualLayout>
                  <c:x val="-1.058201058201058E-2"/>
                  <c:y val="-1.9841269841269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7C-4C6F-82B7-86ABF42739F8}"/>
                </c:ext>
              </c:extLst>
            </c:dLbl>
            <c:dLbl>
              <c:idx val="2"/>
              <c:layout>
                <c:manualLayout>
                  <c:x val="3.43915343915343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7C-4C6F-82B7-86ABF42739F8}"/>
                </c:ext>
              </c:extLst>
            </c:dLbl>
            <c:dLbl>
              <c:idx val="3"/>
              <c:layout>
                <c:manualLayout>
                  <c:x val="5.2910052910053913E-3"/>
                  <c:y val="-7.1428571428571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F7C-4C6F-82B7-86ABF42739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ปี 58</c:v>
                </c:pt>
                <c:pt idx="2">
                  <c:v>ปี 59</c:v>
                </c:pt>
                <c:pt idx="3">
                  <c:v>ปี 60</c:v>
                </c:pt>
                <c:pt idx="4">
                  <c:v>ปี 61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80.89</c:v>
                </c:pt>
                <c:pt idx="1">
                  <c:v>85.69</c:v>
                </c:pt>
                <c:pt idx="2">
                  <c:v>82.669999999999987</c:v>
                </c:pt>
                <c:pt idx="3">
                  <c:v>77.069999999999993</c:v>
                </c:pt>
                <c:pt idx="4" formatCode="0.00">
                  <c:v>78.489999999999995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F7C-4C6F-82B7-86ABF4273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152064"/>
        <c:axId val="122153600"/>
      </c:lineChart>
      <c:catAx>
        <c:axId val="122152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22153600"/>
        <c:crosses val="autoZero"/>
        <c:auto val="1"/>
        <c:lblAlgn val="ctr"/>
        <c:lblOffset val="100"/>
        <c:noMultiLvlLbl val="0"/>
      </c:catAx>
      <c:valAx>
        <c:axId val="122153600"/>
        <c:scaling>
          <c:orientation val="minMax"/>
          <c:min val="7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22152064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13092592592592589"/>
          <c:y val="0.10475003124609426"/>
          <c:w val="0.71298941798941884"/>
          <c:h val="0.13415041869766278"/>
        </c:manualLayout>
      </c:layout>
      <c:overlay val="0"/>
      <c:txPr>
        <a:bodyPr/>
        <a:lstStyle/>
        <a:p>
          <a:pPr>
            <a:defRPr lang="th-TH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เมตตา</a:t>
            </a:r>
          </a:p>
        </c:rich>
      </c:tx>
      <c:layout>
        <c:manualLayout>
          <c:xMode val="edge"/>
          <c:yMode val="edge"/>
          <c:x val="1.282051282051282E-2"/>
          <c:y val="3.03030303030303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136735311932047"/>
          <c:y val="0.26715064026087648"/>
          <c:w val="0.87863264688068365"/>
          <c:h val="0.4820715024258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1.รับฟังร่วมแก้ไขปัญหา</c:v>
                </c:pt>
                <c:pt idx="1">
                  <c:v> 2. ท่าทีอ่อนโยน</c:v>
                </c:pt>
                <c:pt idx="2">
                  <c:v> 3. ผ่อนปรนให้กำลังใจ 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82.639999999999972</c:v>
                </c:pt>
                <c:pt idx="1">
                  <c:v>82.639999999999972</c:v>
                </c:pt>
                <c:pt idx="2">
                  <c:v>82.891566265060305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91-4EB9-8768-921EBE0571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9230769230769284E-2"/>
                  <c:y val="2.0202020202020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91-4EB9-8768-921EBE0571EA}"/>
                </c:ext>
              </c:extLst>
            </c:dLbl>
            <c:dLbl>
              <c:idx val="1"/>
              <c:layout>
                <c:manualLayout>
                  <c:x val="3.20512820512821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91-4EB9-8768-921EBE0571EA}"/>
                </c:ext>
              </c:extLst>
            </c:dLbl>
            <c:dLbl>
              <c:idx val="2"/>
              <c:layout>
                <c:manualLayout>
                  <c:x val="2.8846153846153848E-2"/>
                  <c:y val="1.5151515151515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91-4EB9-8768-921EBE057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b="1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1.รับฟังร่วมแก้ไขปัญหา</c:v>
                </c:pt>
                <c:pt idx="1">
                  <c:v> 2. ท่าทีอ่อนโยน</c:v>
                </c:pt>
                <c:pt idx="2">
                  <c:v> 3. ผ่อนปรนให้กำลังใจ 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80.916226215644826</c:v>
                </c:pt>
                <c:pt idx="1">
                  <c:v>81.070779556360819</c:v>
                </c:pt>
                <c:pt idx="2">
                  <c:v>81.698848954662779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91-4EB9-8768-921EBE0571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1.รับฟังร่วมแก้ไขปัญหา</c:v>
                </c:pt>
                <c:pt idx="1">
                  <c:v> 2. ท่าทีอ่อนโยน</c:v>
                </c:pt>
                <c:pt idx="2">
                  <c:v> 3. ผ่อนปรนให้กำลังใจ 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76.486486486486399</c:v>
                </c:pt>
                <c:pt idx="1">
                  <c:v>73.96396396396409</c:v>
                </c:pt>
                <c:pt idx="2">
                  <c:v>73.936651583710486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F91-4EB9-8768-921EBE0571E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4.1666666666666664E-2"/>
                  <c:y val="3.0303030303030349E-2"/>
                </c:manualLayout>
              </c:layout>
              <c:spPr/>
              <c:txPr>
                <a:bodyPr/>
                <a:lstStyle/>
                <a:p>
                  <a:pPr>
                    <a:defRPr lang="th-TH" sz="1600">
                      <a:solidFill>
                        <a:srgbClr val="0000FF"/>
                      </a:solidFill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91-4EB9-8768-921EBE0571EA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lang="th-TH" sz="1600">
                      <a:solidFill>
                        <a:srgbClr val="0000FF"/>
                      </a:solidFill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F91-4EB9-8768-921EBE0571EA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lang="th-TH" sz="1600">
                      <a:solidFill>
                        <a:srgbClr val="0000FF"/>
                      </a:solidFill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2F91-4EB9-8768-921EBE057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 sz="1800">
                    <a:solidFill>
                      <a:srgbClr val="0000FF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1.รับฟังร่วมแก้ไขปัญหา</c:v>
                </c:pt>
                <c:pt idx="1">
                  <c:v> 2. ท่าทีอ่อนโยน</c:v>
                </c:pt>
                <c:pt idx="2">
                  <c:v> 3. ผ่อนปรนให้กำลังใจ 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77.155555555555438</c:v>
                </c:pt>
                <c:pt idx="1">
                  <c:v>75.535714285714263</c:v>
                </c:pt>
                <c:pt idx="2">
                  <c:v>76.51785714285711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F91-4EB9-8768-921EBE057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199424"/>
        <c:axId val="122221696"/>
      </c:barChart>
      <c:catAx>
        <c:axId val="122199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400" b="1"/>
            </a:pPr>
            <a:endParaRPr lang="th-TH"/>
          </a:p>
        </c:txPr>
        <c:crossAx val="122221696"/>
        <c:crosses val="autoZero"/>
        <c:auto val="1"/>
        <c:lblAlgn val="ctr"/>
        <c:lblOffset val="100"/>
        <c:noMultiLvlLbl val="0"/>
      </c:catAx>
      <c:valAx>
        <c:axId val="12222169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22199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121794871794881"/>
          <c:y val="0"/>
          <c:w val="0.61490384615384708"/>
          <c:h val="0.14548437127177291"/>
        </c:manualLayout>
      </c:layout>
      <c:overlay val="0"/>
      <c:txPr>
        <a:bodyPr/>
        <a:lstStyle/>
        <a:p>
          <a:pPr>
            <a:defRPr lang="en-US" sz="1800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เสียสละ</a:t>
            </a:r>
          </a:p>
        </c:rich>
      </c:tx>
      <c:layout>
        <c:manualLayout>
          <c:xMode val="edge"/>
          <c:yMode val="edge"/>
          <c:x val="1.3857815186894733E-2"/>
          <c:y val="2.63157894736842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205719592414005"/>
          <c:y val="0.29032186766128215"/>
          <c:w val="0.89794280407585991"/>
          <c:h val="0.493421052631578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8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4. อุทิศเวลา</c:v>
                </c:pt>
                <c:pt idx="1">
                  <c:v> 5. สนับสนุนกิจกรรม รพ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84.8</c:v>
                </c:pt>
                <c:pt idx="1">
                  <c:v>85.279999999999987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2D-4473-B79E-D44CA94457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8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4. อุทิศเวลา</c:v>
                </c:pt>
                <c:pt idx="1">
                  <c:v> 5. สนับสนุนกิจกรรม รพ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83.807013658176544</c:v>
                </c:pt>
                <c:pt idx="1">
                  <c:v>83.846023257787962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2D-4473-B79E-D44CA944577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4. อุทิศเวลา</c:v>
                </c:pt>
                <c:pt idx="1">
                  <c:v> 5. สนับสนุนกิจกรรม รพ</c:v>
                </c:pt>
              </c:strCache>
            </c:strRef>
          </c:cat>
          <c:val>
            <c:numRef>
              <c:f>Sheet1!$D$2:$D$3</c:f>
              <c:numCache>
                <c:formatCode>0.00</c:formatCode>
                <c:ptCount val="2"/>
                <c:pt idx="0">
                  <c:v>77.11711711711709</c:v>
                </c:pt>
                <c:pt idx="1">
                  <c:v>76.666666666666657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2D-4473-B79E-D44CA94457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 sz="1800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4. อุทิศเวลา</c:v>
                </c:pt>
                <c:pt idx="1">
                  <c:v> 5. สนับสนุนกิจกรรม รพ</c:v>
                </c:pt>
              </c:strCache>
            </c:strRef>
          </c:cat>
          <c:val>
            <c:numRef>
              <c:f>Sheet1!$E$2:$E$3</c:f>
              <c:numCache>
                <c:formatCode>0.00</c:formatCode>
                <c:ptCount val="2"/>
                <c:pt idx="0">
                  <c:v>78.295964125560531</c:v>
                </c:pt>
                <c:pt idx="1">
                  <c:v>78.124999999999943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2D-4473-B79E-D44CA9445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708800"/>
        <c:axId val="129710336"/>
      </c:barChart>
      <c:catAx>
        <c:axId val="129708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800"/>
            </a:pPr>
            <a:endParaRPr lang="th-TH"/>
          </a:p>
        </c:txPr>
        <c:crossAx val="129710336"/>
        <c:crosses val="autoZero"/>
        <c:auto val="1"/>
        <c:lblAlgn val="ctr"/>
        <c:lblOffset val="100"/>
        <c:noMultiLvlLbl val="0"/>
      </c:catAx>
      <c:valAx>
        <c:axId val="12971033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th-TH"/>
          </a:p>
        </c:txPr>
        <c:crossAx val="129708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470114942528739"/>
          <c:y val="1.8597181931206018E-3"/>
          <c:w val="0.53718390804597649"/>
          <c:h val="0.14592899571764159"/>
        </c:manualLayout>
      </c:layout>
      <c:overlay val="0"/>
      <c:txPr>
        <a:bodyPr/>
        <a:lstStyle/>
        <a:p>
          <a:pPr>
            <a:defRPr lang="en-US" sz="1600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th-TH" dirty="0"/>
              <a:t>รับผิดชอบ</a:t>
            </a:r>
          </a:p>
        </c:rich>
      </c:tx>
      <c:layout>
        <c:manualLayout>
          <c:xMode val="edge"/>
          <c:yMode val="edge"/>
          <c:x val="1.6429295402939983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86245798222622"/>
          <c:y val="0.20811403508772197"/>
          <c:w val="0.86204432114636587"/>
          <c:h val="0.57816238430721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6. ตรงต่อเวลา</c:v>
                </c:pt>
                <c:pt idx="1">
                  <c:v> 7. เป็นแบบอย่างที่ดีในการปฏิบัติงาน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85.92</c:v>
                </c:pt>
                <c:pt idx="1">
                  <c:v>85.461847389558343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7-4425-A242-FF69F89EFD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6702305284041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E7-4425-A242-FF69F89EFD84}"/>
                </c:ext>
              </c:extLst>
            </c:dLbl>
            <c:dLbl>
              <c:idx val="1"/>
              <c:layout>
                <c:manualLayout>
                  <c:x val="1.75053457926062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E7-4425-A242-FF69F89EF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6. ตรงต่อเวลา</c:v>
                </c:pt>
                <c:pt idx="1">
                  <c:v> 7. เป็นแบบอย่างที่ดีในการปฏิบัติงาน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82.671291061879302</c:v>
                </c:pt>
                <c:pt idx="1">
                  <c:v>82.665478312536933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E7-4425-A242-FF69F89EFD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6. ตรงต่อเวลา</c:v>
                </c:pt>
                <c:pt idx="1">
                  <c:v> 7. เป็นแบบอย่างที่ดีในการปฏิบัติงาน</c:v>
                </c:pt>
              </c:strCache>
            </c:strRef>
          </c:cat>
          <c:val>
            <c:numRef>
              <c:f>Sheet1!$D$2:$D$3</c:f>
              <c:numCache>
                <c:formatCode>0.00</c:formatCode>
                <c:ptCount val="2"/>
                <c:pt idx="0">
                  <c:v>78.288288288288285</c:v>
                </c:pt>
                <c:pt idx="1">
                  <c:v>75.855855855855765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E7-4425-A242-FF69F89EFD8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91755763210103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E7-4425-A242-FF69F89EF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6. ตรงต่อเวลา</c:v>
                </c:pt>
                <c:pt idx="1">
                  <c:v> 7. เป็นแบบอย่างที่ดีในการปฏิบัติงาน</c:v>
                </c:pt>
              </c:strCache>
            </c:strRef>
          </c:cat>
          <c:val>
            <c:numRef>
              <c:f>Sheet1!$E$2:$E$3</c:f>
              <c:numCache>
                <c:formatCode>0.00</c:formatCode>
                <c:ptCount val="2"/>
                <c:pt idx="0">
                  <c:v>78.577777777777669</c:v>
                </c:pt>
                <c:pt idx="1">
                  <c:v>78.400000000000006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E7-4425-A242-FF69F89EF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750912"/>
        <c:axId val="129752448"/>
      </c:barChart>
      <c:catAx>
        <c:axId val="129750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th-TH" sz="1600"/>
            </a:pPr>
            <a:endParaRPr lang="th-TH"/>
          </a:p>
        </c:txPr>
        <c:crossAx val="129752448"/>
        <c:crosses val="autoZero"/>
        <c:auto val="1"/>
        <c:lblAlgn val="ctr"/>
        <c:lblOffset val="100"/>
        <c:noMultiLvlLbl val="0"/>
      </c:catAx>
      <c:valAx>
        <c:axId val="129752448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th-TH"/>
          </a:p>
        </c:txPr>
        <c:crossAx val="129750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150264785584838"/>
          <c:y val="4.5171985080814958E-4"/>
          <c:w val="0.65264937205889706"/>
          <c:h val="0.14388555049039944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/>
            </a:pPr>
            <a:r>
              <a:rPr lang="th-TH" sz="2400" dirty="0"/>
              <a:t>เมตตา</a:t>
            </a:r>
          </a:p>
        </c:rich>
      </c:tx>
      <c:layout>
        <c:manualLayout>
          <c:xMode val="edge"/>
          <c:yMode val="edge"/>
          <c:x val="1.7105596175478056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89468503937009"/>
          <c:y val="0.27454636920385317"/>
          <c:w val="0.88620055305586798"/>
          <c:h val="0.55682464440288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8.9285714285714177E-3"/>
                  <c:y val="-3.936013438231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A0-4111-A89F-FD6E1F1FE885}"/>
                </c:ext>
              </c:extLst>
            </c:dLbl>
            <c:dLbl>
              <c:idx val="1"/>
              <c:layout>
                <c:manualLayout>
                  <c:x val="-3.5714285714285712E-2"/>
                  <c:y val="1.968006719115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A0-4111-A89F-FD6E1F1FE885}"/>
                </c:ext>
              </c:extLst>
            </c:dLbl>
            <c:dLbl>
              <c:idx val="2"/>
              <c:layout>
                <c:manualLayout>
                  <c:x val="-1.1904761904761961E-2"/>
                  <c:y val="-2.4600083988948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A0-4111-A89F-FD6E1F1FE885}"/>
                </c:ext>
              </c:extLst>
            </c:dLbl>
            <c:dLbl>
              <c:idx val="4"/>
              <c:layout>
                <c:manualLayout>
                  <c:x val="0"/>
                  <c:y val="-1.968006719115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A0-4111-A89F-FD6E1F1FE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 1. ยิ้มทัก </c:v>
                </c:pt>
                <c:pt idx="1">
                  <c:v> 2. สวัสดี </c:v>
                </c:pt>
                <c:pt idx="2">
                  <c:v> 3. มีน้ำใจ</c:v>
                </c:pt>
                <c:pt idx="3">
                  <c:v> 4. เอื้ออารี </c:v>
                </c:pt>
                <c:pt idx="4">
                  <c:v> 5. วจีไพเราะ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83.750000000000057</c:v>
                </c:pt>
                <c:pt idx="1">
                  <c:v>83.984374999999972</c:v>
                </c:pt>
                <c:pt idx="2">
                  <c:v>82.500000000000028</c:v>
                </c:pt>
                <c:pt idx="3">
                  <c:v>82.1875</c:v>
                </c:pt>
                <c:pt idx="4">
                  <c:v>78.666666666666728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A0-4111-A89F-FD6E1F1FE8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285714285714177E-3"/>
                  <c:y val="3.9360134382317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A0-4111-A89F-FD6E1F1FE885}"/>
                </c:ext>
              </c:extLst>
            </c:dLbl>
            <c:dLbl>
              <c:idx val="1"/>
              <c:layout>
                <c:manualLayout>
                  <c:x val="2.97619047619047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A0-4111-A89F-FD6E1F1FE885}"/>
                </c:ext>
              </c:extLst>
            </c:dLbl>
            <c:dLbl>
              <c:idx val="2"/>
              <c:layout>
                <c:manualLayout>
                  <c:x val="2.083333333333336E-2"/>
                  <c:y val="3.4440117584527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A0-4111-A89F-FD6E1F1FE885}"/>
                </c:ext>
              </c:extLst>
            </c:dLbl>
            <c:dLbl>
              <c:idx val="3"/>
              <c:layout>
                <c:manualLayout>
                  <c:x val="2.6785714285714319E-2"/>
                  <c:y val="3.9360134382317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A0-4111-A89F-FD6E1F1FE885}"/>
                </c:ext>
              </c:extLst>
            </c:dLbl>
            <c:dLbl>
              <c:idx val="4"/>
              <c:layout>
                <c:manualLayout>
                  <c:x val="3.2737860892388448E-2"/>
                  <c:y val="4.920016797789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A0-4111-A89F-FD6E1F1FE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 1. ยิ้มทัก </c:v>
                </c:pt>
                <c:pt idx="1">
                  <c:v> 2. สวัสดี </c:v>
                </c:pt>
                <c:pt idx="2">
                  <c:v> 3. มีน้ำใจ</c:v>
                </c:pt>
                <c:pt idx="3">
                  <c:v> 4. เอื้ออารี </c:v>
                </c:pt>
                <c:pt idx="4">
                  <c:v> 5. วจีไพเราะ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83.681929181929192</c:v>
                </c:pt>
                <c:pt idx="1">
                  <c:v>83.418355718355699</c:v>
                </c:pt>
                <c:pt idx="2">
                  <c:v>82.8323565323564</c:v>
                </c:pt>
                <c:pt idx="3">
                  <c:v>82.198996065662712</c:v>
                </c:pt>
                <c:pt idx="4">
                  <c:v>79.260646414204473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8A0-4111-A89F-FD6E1F1FE8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 1. ยิ้มทัก </c:v>
                </c:pt>
                <c:pt idx="1">
                  <c:v> 2. สวัสดี </c:v>
                </c:pt>
                <c:pt idx="2">
                  <c:v> 3. มีน้ำใจ</c:v>
                </c:pt>
                <c:pt idx="3">
                  <c:v> 4. เอื้ออารี </c:v>
                </c:pt>
                <c:pt idx="4">
                  <c:v> 5. วจีไพเราะ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79.009009009008963</c:v>
                </c:pt>
                <c:pt idx="1">
                  <c:v>80.271493212669597</c:v>
                </c:pt>
                <c:pt idx="2">
                  <c:v>79.272727272727167</c:v>
                </c:pt>
                <c:pt idx="3">
                  <c:v>78.099547511312224</c:v>
                </c:pt>
                <c:pt idx="4">
                  <c:v>74.932126696832597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8A0-4111-A89F-FD6E1F1FE88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 1. ยิ้มทัก </c:v>
                </c:pt>
                <c:pt idx="1">
                  <c:v> 2. สวัสดี </c:v>
                </c:pt>
                <c:pt idx="2">
                  <c:v> 3. มีน้ำใจ</c:v>
                </c:pt>
                <c:pt idx="3">
                  <c:v> 4. เอื้ออารี </c:v>
                </c:pt>
                <c:pt idx="4">
                  <c:v> 5. วจีไพเราะ</c:v>
                </c:pt>
              </c:strCache>
            </c:strRef>
          </c:cat>
          <c:val>
            <c:numRef>
              <c:f>Sheet1!$E$2:$E$6</c:f>
              <c:numCache>
                <c:formatCode>0.00</c:formatCode>
                <c:ptCount val="5"/>
                <c:pt idx="0">
                  <c:v>79.644444444444446</c:v>
                </c:pt>
                <c:pt idx="1">
                  <c:v>79.822222222222209</c:v>
                </c:pt>
                <c:pt idx="2">
                  <c:v>79.639639639639668</c:v>
                </c:pt>
                <c:pt idx="3">
                  <c:v>78.744394618834036</c:v>
                </c:pt>
                <c:pt idx="4">
                  <c:v>74.821428571428541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A0-4111-A89F-FD6E1F1FE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936384"/>
        <c:axId val="129942272"/>
      </c:barChart>
      <c:catAx>
        <c:axId val="129936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29942272"/>
        <c:crosses val="autoZero"/>
        <c:auto val="1"/>
        <c:lblAlgn val="ctr"/>
        <c:lblOffset val="100"/>
        <c:noMultiLvlLbl val="0"/>
      </c:catAx>
      <c:valAx>
        <c:axId val="12994227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100"/>
            </a:pPr>
            <a:endParaRPr lang="th-TH"/>
          </a:p>
        </c:txPr>
        <c:crossAx val="129936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0017857142857214"/>
          <c:y val="0"/>
          <c:w val="0.47303571428571428"/>
          <c:h val="0.15151006124234573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20B01-EEC6-4732-9110-ACACB6AB7969}" type="doc">
      <dgm:prSet loTypeId="urn:microsoft.com/office/officeart/2005/8/layout/venn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1C93B4A2-4197-447F-B45B-BD7C60ED9FEE}">
      <dgm:prSet phldrT="[ข้อความ]" custT="1"/>
      <dgm:spPr/>
      <dgm:t>
        <a:bodyPr/>
        <a:lstStyle/>
        <a:p>
          <a:r>
            <a:rPr lang="th-TH" sz="3600" b="1" dirty="0">
              <a:latin typeface="TH SarabunPSK" pitchFamily="34" charset="-34"/>
              <a:cs typeface="TH SarabunPSK" pitchFamily="34" charset="-34"/>
            </a:rPr>
            <a:t>ประเทศ</a:t>
          </a:r>
        </a:p>
      </dgm:t>
    </dgm:pt>
    <dgm:pt modelId="{281342C3-ECF3-460A-B9C5-41A53AE9849F}" type="parTrans" cxnId="{BA0C5C8A-47DD-4C86-8EFF-2F84007F943F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B36DB033-4E76-4295-8B8F-88E09CBBFBE7}" type="sibTrans" cxnId="{BA0C5C8A-47DD-4C86-8EFF-2F84007F943F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3EED8DB9-14E6-4613-9111-FD91A36ADA3B}">
      <dgm:prSet phldrT="[ข้อความ]" custT="1"/>
      <dgm:spPr/>
      <dgm:t>
        <a:bodyPr/>
        <a:lstStyle/>
        <a:p>
          <a:r>
            <a:rPr lang="th-TH" sz="3000" b="1" dirty="0">
              <a:latin typeface="TH SarabunPSK" pitchFamily="34" charset="-34"/>
              <a:cs typeface="TH SarabunPSK" pitchFamily="34" charset="-34"/>
            </a:rPr>
            <a:t>ตำบล/อำเภอ</a:t>
          </a:r>
        </a:p>
      </dgm:t>
    </dgm:pt>
    <dgm:pt modelId="{6239812D-E6AB-460F-9788-14C3CA77DE01}" type="parTrans" cxnId="{D50CA1E2-00A4-471F-A073-F9B4F4344CCC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4C79392E-D5A1-47AA-A8E2-3B99AC4C3186}" type="sibTrans" cxnId="{D50CA1E2-00A4-471F-A073-F9B4F4344CCC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1FC684D7-1DF6-4256-BE4B-05F2D69091CB}">
      <dgm:prSet phldrT="[ข้อความ]" custT="1"/>
      <dgm:spPr/>
      <dgm:t>
        <a:bodyPr/>
        <a:lstStyle/>
        <a:p>
          <a:r>
            <a:rPr lang="th-TH" sz="3200" b="1" dirty="0">
              <a:latin typeface="TH SarabunPSK" pitchFamily="34" charset="-34"/>
              <a:cs typeface="TH SarabunPSK" pitchFamily="34" charset="-34"/>
            </a:rPr>
            <a:t>องค์กร</a:t>
          </a:r>
        </a:p>
      </dgm:t>
    </dgm:pt>
    <dgm:pt modelId="{E9655A4D-B0F2-4CE0-B7E4-11FA9BDB7E21}" type="parTrans" cxnId="{630EE14D-5B28-44DE-9857-BD364E72EDF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4AC191A4-2461-40E5-9C33-C51B3C5B581F}" type="sibTrans" cxnId="{630EE14D-5B28-44DE-9857-BD364E72EDF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D9D41F8C-5593-4768-8577-05C82D85B1AF}">
      <dgm:prSet phldrT="[ข้อความ]" custT="1"/>
      <dgm:spPr/>
      <dgm:t>
        <a:bodyPr/>
        <a:lstStyle/>
        <a:p>
          <a:r>
            <a:rPr lang="th-TH" sz="2700" b="1" dirty="0">
              <a:latin typeface="TH SarabunPSK" pitchFamily="34" charset="-34"/>
              <a:cs typeface="TH SarabunPSK" pitchFamily="34" charset="-34"/>
            </a:rPr>
            <a:t>กลุ่ม /หน่วยงาน</a:t>
          </a:r>
        </a:p>
      </dgm:t>
    </dgm:pt>
    <dgm:pt modelId="{F4CA225D-9266-4BC6-860E-E4037F6831BE}" type="parTrans" cxnId="{727917E0-47B8-4EE4-85CB-128F0D24DE3F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9E9E2682-0282-47FB-B371-BEC8488C8C2C}" type="sibTrans" cxnId="{727917E0-47B8-4EE4-85CB-128F0D24DE3F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3BC7F1A2-F2AF-44FA-A91E-3E2F72795B33}">
      <dgm:prSet custT="1"/>
      <dgm:spPr/>
      <dgm:t>
        <a:bodyPr/>
        <a:lstStyle/>
        <a:p>
          <a:endParaRPr lang="th-TH" sz="2800" b="1" dirty="0">
            <a:latin typeface="TH SarabunPSK" pitchFamily="34" charset="-34"/>
            <a:cs typeface="TH SarabunPSK" pitchFamily="34" charset="-34"/>
          </a:endParaRPr>
        </a:p>
      </dgm:t>
    </dgm:pt>
    <dgm:pt modelId="{76E193FA-9FEC-40B2-8635-6572A4B8E7F3}" type="parTrans" cxnId="{ECD2B589-F7CC-475C-A6B6-353115AFD59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544264CA-9448-4444-9A36-D9661D1AB901}" type="sibTrans" cxnId="{ECD2B589-F7CC-475C-A6B6-353115AFD59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B1FC4499-F2BB-4F09-AC4E-A33207B77A0C}">
      <dgm:prSet phldrT="[ข้อความ]" custT="1"/>
      <dgm:spPr/>
      <dgm:t>
        <a:bodyPr/>
        <a:lstStyle/>
        <a:p>
          <a:r>
            <a:rPr lang="th-TH" sz="2800" b="1" dirty="0">
              <a:latin typeface="TH SarabunPSK" pitchFamily="34" charset="-34"/>
              <a:cs typeface="TH SarabunPSK" pitchFamily="34" charset="-34"/>
            </a:rPr>
            <a:t>ตนเอง</a:t>
          </a:r>
        </a:p>
      </dgm:t>
    </dgm:pt>
    <dgm:pt modelId="{2197CA36-72AA-4FD7-AE34-093566BA522E}" type="parTrans" cxnId="{A1F5D03E-4662-4F4C-9B45-716AAB8A5496}">
      <dgm:prSet/>
      <dgm:spPr/>
      <dgm:t>
        <a:bodyPr/>
        <a:lstStyle/>
        <a:p>
          <a:endParaRPr lang="th-TH"/>
        </a:p>
      </dgm:t>
    </dgm:pt>
    <dgm:pt modelId="{8474C2CF-3417-431A-9452-17693262B713}" type="sibTrans" cxnId="{A1F5D03E-4662-4F4C-9B45-716AAB8A5496}">
      <dgm:prSet/>
      <dgm:spPr/>
      <dgm:t>
        <a:bodyPr/>
        <a:lstStyle/>
        <a:p>
          <a:endParaRPr lang="th-TH"/>
        </a:p>
      </dgm:t>
    </dgm:pt>
    <dgm:pt modelId="{74C058F5-FD6E-4334-9B2E-FB1337CF2A11}" type="pres">
      <dgm:prSet presAssocID="{58220B01-EEC6-4732-9110-ACACB6AB7969}" presName="Name0" presStyleCnt="0">
        <dgm:presLayoutVars>
          <dgm:chMax val="7"/>
          <dgm:resizeHandles val="exact"/>
        </dgm:presLayoutVars>
      </dgm:prSet>
      <dgm:spPr/>
    </dgm:pt>
    <dgm:pt modelId="{5543B990-35F5-4EFB-9555-D8F7E2F91EF9}" type="pres">
      <dgm:prSet presAssocID="{58220B01-EEC6-4732-9110-ACACB6AB7969}" presName="comp1" presStyleCnt="0"/>
      <dgm:spPr/>
    </dgm:pt>
    <dgm:pt modelId="{B838491C-37C4-417C-8DBF-530390CD4E28}" type="pres">
      <dgm:prSet presAssocID="{58220B01-EEC6-4732-9110-ACACB6AB7969}" presName="circle1" presStyleLbl="node1" presStyleIdx="0" presStyleCnt="6" custScaleX="104905" custLinFactNeighborX="87" custLinFactNeighborY="700"/>
      <dgm:spPr/>
    </dgm:pt>
    <dgm:pt modelId="{07D1A05C-C53D-4ABF-BFF8-306CC022BB2F}" type="pres">
      <dgm:prSet presAssocID="{58220B01-EEC6-4732-9110-ACACB6AB7969}" presName="c1text" presStyleLbl="node1" presStyleIdx="0" presStyleCnt="6">
        <dgm:presLayoutVars>
          <dgm:bulletEnabled val="1"/>
        </dgm:presLayoutVars>
      </dgm:prSet>
      <dgm:spPr/>
    </dgm:pt>
    <dgm:pt modelId="{BB65C549-0D6A-45F9-AA87-1BBDE6091987}" type="pres">
      <dgm:prSet presAssocID="{58220B01-EEC6-4732-9110-ACACB6AB7969}" presName="comp2" presStyleCnt="0"/>
      <dgm:spPr/>
    </dgm:pt>
    <dgm:pt modelId="{14E3FF16-C095-40F4-A3ED-CDEFA2144BFF}" type="pres">
      <dgm:prSet presAssocID="{58220B01-EEC6-4732-9110-ACACB6AB7969}" presName="circle2" presStyleLbl="node1" presStyleIdx="1" presStyleCnt="6" custScaleX="105079"/>
      <dgm:spPr/>
    </dgm:pt>
    <dgm:pt modelId="{BECBFBA7-1B9F-4C39-8885-84E3D62C5CDB}" type="pres">
      <dgm:prSet presAssocID="{58220B01-EEC6-4732-9110-ACACB6AB7969}" presName="c2text" presStyleLbl="node1" presStyleIdx="1" presStyleCnt="6">
        <dgm:presLayoutVars>
          <dgm:bulletEnabled val="1"/>
        </dgm:presLayoutVars>
      </dgm:prSet>
      <dgm:spPr/>
    </dgm:pt>
    <dgm:pt modelId="{BE9601EC-75E6-47A3-B003-D752D50423D5}" type="pres">
      <dgm:prSet presAssocID="{58220B01-EEC6-4732-9110-ACACB6AB7969}" presName="comp3" presStyleCnt="0"/>
      <dgm:spPr/>
    </dgm:pt>
    <dgm:pt modelId="{9A8DC38F-8E69-4372-9BCF-9EBE7F9692EC}" type="pres">
      <dgm:prSet presAssocID="{58220B01-EEC6-4732-9110-ACACB6AB7969}" presName="circle3" presStyleLbl="node1" presStyleIdx="2" presStyleCnt="6" custScaleX="114085"/>
      <dgm:spPr/>
    </dgm:pt>
    <dgm:pt modelId="{27792D3D-EB4F-48DD-A9E7-D5E6FD4EBFB0}" type="pres">
      <dgm:prSet presAssocID="{58220B01-EEC6-4732-9110-ACACB6AB7969}" presName="c3text" presStyleLbl="node1" presStyleIdx="2" presStyleCnt="6">
        <dgm:presLayoutVars>
          <dgm:bulletEnabled val="1"/>
        </dgm:presLayoutVars>
      </dgm:prSet>
      <dgm:spPr/>
    </dgm:pt>
    <dgm:pt modelId="{3B281BC8-023E-4E3F-97E2-C22505E1B8BE}" type="pres">
      <dgm:prSet presAssocID="{58220B01-EEC6-4732-9110-ACACB6AB7969}" presName="comp4" presStyleCnt="0"/>
      <dgm:spPr/>
    </dgm:pt>
    <dgm:pt modelId="{76FBEF17-95AD-4FB2-9E9D-A9AA38B191B2}" type="pres">
      <dgm:prSet presAssocID="{58220B01-EEC6-4732-9110-ACACB6AB7969}" presName="circle4" presStyleLbl="node1" presStyleIdx="3" presStyleCnt="6"/>
      <dgm:spPr/>
    </dgm:pt>
    <dgm:pt modelId="{0CBABCD9-77CD-4B4C-8A9C-44BE3C064EFE}" type="pres">
      <dgm:prSet presAssocID="{58220B01-EEC6-4732-9110-ACACB6AB7969}" presName="c4text" presStyleLbl="node1" presStyleIdx="3" presStyleCnt="6">
        <dgm:presLayoutVars>
          <dgm:bulletEnabled val="1"/>
        </dgm:presLayoutVars>
      </dgm:prSet>
      <dgm:spPr/>
    </dgm:pt>
    <dgm:pt modelId="{D736C3EC-C221-4814-A15E-D8D57AA88616}" type="pres">
      <dgm:prSet presAssocID="{58220B01-EEC6-4732-9110-ACACB6AB7969}" presName="comp5" presStyleCnt="0"/>
      <dgm:spPr/>
    </dgm:pt>
    <dgm:pt modelId="{9218FAE0-E1EC-44D5-95C7-E67DB7A359EA}" type="pres">
      <dgm:prSet presAssocID="{58220B01-EEC6-4732-9110-ACACB6AB7969}" presName="circle5" presStyleLbl="node1" presStyleIdx="4" presStyleCnt="6" custScaleX="112959" custLinFactNeighborY="-3940"/>
      <dgm:spPr/>
    </dgm:pt>
    <dgm:pt modelId="{2A2AB349-429F-45A2-914C-5A19149EF8BA}" type="pres">
      <dgm:prSet presAssocID="{58220B01-EEC6-4732-9110-ACACB6AB7969}" presName="c5text" presStyleLbl="node1" presStyleIdx="4" presStyleCnt="6">
        <dgm:presLayoutVars>
          <dgm:bulletEnabled val="1"/>
        </dgm:presLayoutVars>
      </dgm:prSet>
      <dgm:spPr/>
    </dgm:pt>
    <dgm:pt modelId="{FEDB3191-0CAC-4A05-BF17-3E261D634438}" type="pres">
      <dgm:prSet presAssocID="{58220B01-EEC6-4732-9110-ACACB6AB7969}" presName="comp6" presStyleCnt="0"/>
      <dgm:spPr/>
    </dgm:pt>
    <dgm:pt modelId="{8C2348E6-0B08-439E-B01E-6AACAA06222B}" type="pres">
      <dgm:prSet presAssocID="{58220B01-EEC6-4732-9110-ACACB6AB7969}" presName="circle6" presStyleLbl="node1" presStyleIdx="5" presStyleCnt="6" custScaleX="130296" custLinFactNeighborX="2104"/>
      <dgm:spPr/>
    </dgm:pt>
    <dgm:pt modelId="{BF666F08-96D2-43CB-B0BE-D59D47BCBC06}" type="pres">
      <dgm:prSet presAssocID="{58220B01-EEC6-4732-9110-ACACB6AB7969}" presName="c6text" presStyleLbl="node1" presStyleIdx="5" presStyleCnt="6">
        <dgm:presLayoutVars>
          <dgm:bulletEnabled val="1"/>
        </dgm:presLayoutVars>
      </dgm:prSet>
      <dgm:spPr/>
    </dgm:pt>
  </dgm:ptLst>
  <dgm:cxnLst>
    <dgm:cxn modelId="{3A80C200-E237-4153-B8FD-DAA6C19E8381}" type="presOf" srcId="{B1FC4499-F2BB-4F09-AC4E-A33207B77A0C}" destId="{BF666F08-96D2-43CB-B0BE-D59D47BCBC06}" srcOrd="1" destOrd="0" presId="urn:microsoft.com/office/officeart/2005/8/layout/venn2"/>
    <dgm:cxn modelId="{0436990D-996F-4000-BFA3-2DC282D05563}" type="presOf" srcId="{1FC684D7-1DF6-4256-BE4B-05F2D69091CB}" destId="{0CBABCD9-77CD-4B4C-8A9C-44BE3C064EFE}" srcOrd="1" destOrd="0" presId="urn:microsoft.com/office/officeart/2005/8/layout/venn2"/>
    <dgm:cxn modelId="{91024812-A5D9-47DA-86DB-1BCC2CE6DBB3}" type="presOf" srcId="{D9D41F8C-5593-4768-8577-05C82D85B1AF}" destId="{2A2AB349-429F-45A2-914C-5A19149EF8BA}" srcOrd="1" destOrd="0" presId="urn:microsoft.com/office/officeart/2005/8/layout/venn2"/>
    <dgm:cxn modelId="{D5180717-2C63-4CEA-BA99-DE4A70C2673A}" type="presOf" srcId="{3EED8DB9-14E6-4613-9111-FD91A36ADA3B}" destId="{9A8DC38F-8E69-4372-9BCF-9EBE7F9692EC}" srcOrd="0" destOrd="0" presId="urn:microsoft.com/office/officeart/2005/8/layout/venn2"/>
    <dgm:cxn modelId="{A08C961A-5ED1-4989-BD35-F0BD4A0F3099}" type="presOf" srcId="{D9D41F8C-5593-4768-8577-05C82D85B1AF}" destId="{9218FAE0-E1EC-44D5-95C7-E67DB7A359EA}" srcOrd="0" destOrd="0" presId="urn:microsoft.com/office/officeart/2005/8/layout/venn2"/>
    <dgm:cxn modelId="{A1F5D03E-4662-4F4C-9B45-716AAB8A5496}" srcId="{58220B01-EEC6-4732-9110-ACACB6AB7969}" destId="{B1FC4499-F2BB-4F09-AC4E-A33207B77A0C}" srcOrd="5" destOrd="0" parTransId="{2197CA36-72AA-4FD7-AE34-093566BA522E}" sibTransId="{8474C2CF-3417-431A-9452-17693262B713}"/>
    <dgm:cxn modelId="{BB91AA65-2D41-4966-8D6E-812BDB5316AD}" type="presOf" srcId="{1C93B4A2-4197-447F-B45B-BD7C60ED9FEE}" destId="{07D1A05C-C53D-4ABF-BFF8-306CC022BB2F}" srcOrd="1" destOrd="0" presId="urn:microsoft.com/office/officeart/2005/8/layout/venn2"/>
    <dgm:cxn modelId="{9C68834A-EE2A-42F0-8910-E386FDBC69C8}" type="presOf" srcId="{3EED8DB9-14E6-4613-9111-FD91A36ADA3B}" destId="{27792D3D-EB4F-48DD-A9E7-D5E6FD4EBFB0}" srcOrd="1" destOrd="0" presId="urn:microsoft.com/office/officeart/2005/8/layout/venn2"/>
    <dgm:cxn modelId="{C413714D-85EC-4732-AED8-1EF3754C2885}" type="presOf" srcId="{1C93B4A2-4197-447F-B45B-BD7C60ED9FEE}" destId="{B838491C-37C4-417C-8DBF-530390CD4E28}" srcOrd="0" destOrd="0" presId="urn:microsoft.com/office/officeart/2005/8/layout/venn2"/>
    <dgm:cxn modelId="{630EE14D-5B28-44DE-9857-BD364E72EDF0}" srcId="{58220B01-EEC6-4732-9110-ACACB6AB7969}" destId="{1FC684D7-1DF6-4256-BE4B-05F2D69091CB}" srcOrd="3" destOrd="0" parTransId="{E9655A4D-B0F2-4CE0-B7E4-11FA9BDB7E21}" sibTransId="{4AC191A4-2461-40E5-9C33-C51B3C5B581F}"/>
    <dgm:cxn modelId="{D6E0A651-B844-46A3-A98C-729B8D59FEBE}" type="presOf" srcId="{58220B01-EEC6-4732-9110-ACACB6AB7969}" destId="{74C058F5-FD6E-4334-9B2E-FB1337CF2A11}" srcOrd="0" destOrd="0" presId="urn:microsoft.com/office/officeart/2005/8/layout/venn2"/>
    <dgm:cxn modelId="{ECD2B589-F7CC-475C-A6B6-353115AFD590}" srcId="{58220B01-EEC6-4732-9110-ACACB6AB7969}" destId="{3BC7F1A2-F2AF-44FA-A91E-3E2F72795B33}" srcOrd="1" destOrd="0" parTransId="{76E193FA-9FEC-40B2-8635-6572A4B8E7F3}" sibTransId="{544264CA-9448-4444-9A36-D9661D1AB901}"/>
    <dgm:cxn modelId="{BA0C5C8A-47DD-4C86-8EFF-2F84007F943F}" srcId="{58220B01-EEC6-4732-9110-ACACB6AB7969}" destId="{1C93B4A2-4197-447F-B45B-BD7C60ED9FEE}" srcOrd="0" destOrd="0" parTransId="{281342C3-ECF3-460A-B9C5-41A53AE9849F}" sibTransId="{B36DB033-4E76-4295-8B8F-88E09CBBFBE7}"/>
    <dgm:cxn modelId="{89D00590-6B3C-4828-BA14-3A4AED6A4024}" type="presOf" srcId="{3BC7F1A2-F2AF-44FA-A91E-3E2F72795B33}" destId="{14E3FF16-C095-40F4-A3ED-CDEFA2144BFF}" srcOrd="0" destOrd="0" presId="urn:microsoft.com/office/officeart/2005/8/layout/venn2"/>
    <dgm:cxn modelId="{7478F1A6-73D6-4CDA-87CF-C2AEB00A76DC}" type="presOf" srcId="{B1FC4499-F2BB-4F09-AC4E-A33207B77A0C}" destId="{8C2348E6-0B08-439E-B01E-6AACAA06222B}" srcOrd="0" destOrd="0" presId="urn:microsoft.com/office/officeart/2005/8/layout/venn2"/>
    <dgm:cxn modelId="{727917E0-47B8-4EE4-85CB-128F0D24DE3F}" srcId="{58220B01-EEC6-4732-9110-ACACB6AB7969}" destId="{D9D41F8C-5593-4768-8577-05C82D85B1AF}" srcOrd="4" destOrd="0" parTransId="{F4CA225D-9266-4BC6-860E-E4037F6831BE}" sibTransId="{9E9E2682-0282-47FB-B371-BEC8488C8C2C}"/>
    <dgm:cxn modelId="{D50CA1E2-00A4-471F-A073-F9B4F4344CCC}" srcId="{58220B01-EEC6-4732-9110-ACACB6AB7969}" destId="{3EED8DB9-14E6-4613-9111-FD91A36ADA3B}" srcOrd="2" destOrd="0" parTransId="{6239812D-E6AB-460F-9788-14C3CA77DE01}" sibTransId="{4C79392E-D5A1-47AA-A8E2-3B99AC4C3186}"/>
    <dgm:cxn modelId="{A71050E5-7950-46D2-9D05-6F78E6DEAA5E}" type="presOf" srcId="{1FC684D7-1DF6-4256-BE4B-05F2D69091CB}" destId="{76FBEF17-95AD-4FB2-9E9D-A9AA38B191B2}" srcOrd="0" destOrd="0" presId="urn:microsoft.com/office/officeart/2005/8/layout/venn2"/>
    <dgm:cxn modelId="{8AF475F2-77F9-44C5-9E6F-4394490328CC}" type="presOf" srcId="{3BC7F1A2-F2AF-44FA-A91E-3E2F72795B33}" destId="{BECBFBA7-1B9F-4C39-8885-84E3D62C5CDB}" srcOrd="1" destOrd="0" presId="urn:microsoft.com/office/officeart/2005/8/layout/venn2"/>
    <dgm:cxn modelId="{C48D9063-D14F-4BA1-85FD-BE3528D98CE3}" type="presParOf" srcId="{74C058F5-FD6E-4334-9B2E-FB1337CF2A11}" destId="{5543B990-35F5-4EFB-9555-D8F7E2F91EF9}" srcOrd="0" destOrd="0" presId="urn:microsoft.com/office/officeart/2005/8/layout/venn2"/>
    <dgm:cxn modelId="{32AB652F-FDFD-49AA-A1C4-32732B2B7BA8}" type="presParOf" srcId="{5543B990-35F5-4EFB-9555-D8F7E2F91EF9}" destId="{B838491C-37C4-417C-8DBF-530390CD4E28}" srcOrd="0" destOrd="0" presId="urn:microsoft.com/office/officeart/2005/8/layout/venn2"/>
    <dgm:cxn modelId="{0D6C0479-B7AC-4BF7-82D2-7832F8718C55}" type="presParOf" srcId="{5543B990-35F5-4EFB-9555-D8F7E2F91EF9}" destId="{07D1A05C-C53D-4ABF-BFF8-306CC022BB2F}" srcOrd="1" destOrd="0" presId="urn:microsoft.com/office/officeart/2005/8/layout/venn2"/>
    <dgm:cxn modelId="{3A9BDC84-9A16-45EB-B3CB-4E33AD500315}" type="presParOf" srcId="{74C058F5-FD6E-4334-9B2E-FB1337CF2A11}" destId="{BB65C549-0D6A-45F9-AA87-1BBDE6091987}" srcOrd="1" destOrd="0" presId="urn:microsoft.com/office/officeart/2005/8/layout/venn2"/>
    <dgm:cxn modelId="{87CA7509-CE47-4F67-A897-0C97D1364C27}" type="presParOf" srcId="{BB65C549-0D6A-45F9-AA87-1BBDE6091987}" destId="{14E3FF16-C095-40F4-A3ED-CDEFA2144BFF}" srcOrd="0" destOrd="0" presId="urn:microsoft.com/office/officeart/2005/8/layout/venn2"/>
    <dgm:cxn modelId="{EF02896C-AE36-4197-8EFB-BEFFDAD7DBB6}" type="presParOf" srcId="{BB65C549-0D6A-45F9-AA87-1BBDE6091987}" destId="{BECBFBA7-1B9F-4C39-8885-84E3D62C5CDB}" srcOrd="1" destOrd="0" presId="urn:microsoft.com/office/officeart/2005/8/layout/venn2"/>
    <dgm:cxn modelId="{BDCE4AD6-6DE4-40E9-9C25-870931E076A9}" type="presParOf" srcId="{74C058F5-FD6E-4334-9B2E-FB1337CF2A11}" destId="{BE9601EC-75E6-47A3-B003-D752D50423D5}" srcOrd="2" destOrd="0" presId="urn:microsoft.com/office/officeart/2005/8/layout/venn2"/>
    <dgm:cxn modelId="{77CCD7DD-9122-47E8-8821-3FF267F0A97B}" type="presParOf" srcId="{BE9601EC-75E6-47A3-B003-D752D50423D5}" destId="{9A8DC38F-8E69-4372-9BCF-9EBE7F9692EC}" srcOrd="0" destOrd="0" presId="urn:microsoft.com/office/officeart/2005/8/layout/venn2"/>
    <dgm:cxn modelId="{855ABFF2-F830-4DF0-BD26-FA127F131786}" type="presParOf" srcId="{BE9601EC-75E6-47A3-B003-D752D50423D5}" destId="{27792D3D-EB4F-48DD-A9E7-D5E6FD4EBFB0}" srcOrd="1" destOrd="0" presId="urn:microsoft.com/office/officeart/2005/8/layout/venn2"/>
    <dgm:cxn modelId="{C190A7CB-4390-46AA-8419-42567D205C13}" type="presParOf" srcId="{74C058F5-FD6E-4334-9B2E-FB1337CF2A11}" destId="{3B281BC8-023E-4E3F-97E2-C22505E1B8BE}" srcOrd="3" destOrd="0" presId="urn:microsoft.com/office/officeart/2005/8/layout/venn2"/>
    <dgm:cxn modelId="{F6BB3849-1A70-46E4-876D-126E549A2660}" type="presParOf" srcId="{3B281BC8-023E-4E3F-97E2-C22505E1B8BE}" destId="{76FBEF17-95AD-4FB2-9E9D-A9AA38B191B2}" srcOrd="0" destOrd="0" presId="urn:microsoft.com/office/officeart/2005/8/layout/venn2"/>
    <dgm:cxn modelId="{59454998-3B85-45C7-8B63-26B87A9F343D}" type="presParOf" srcId="{3B281BC8-023E-4E3F-97E2-C22505E1B8BE}" destId="{0CBABCD9-77CD-4B4C-8A9C-44BE3C064EFE}" srcOrd="1" destOrd="0" presId="urn:microsoft.com/office/officeart/2005/8/layout/venn2"/>
    <dgm:cxn modelId="{5B2FBEEA-0735-4801-96A2-06E2EEA4F2EE}" type="presParOf" srcId="{74C058F5-FD6E-4334-9B2E-FB1337CF2A11}" destId="{D736C3EC-C221-4814-A15E-D8D57AA88616}" srcOrd="4" destOrd="0" presId="urn:microsoft.com/office/officeart/2005/8/layout/venn2"/>
    <dgm:cxn modelId="{43182792-1242-4174-A244-52D55AD48600}" type="presParOf" srcId="{D736C3EC-C221-4814-A15E-D8D57AA88616}" destId="{9218FAE0-E1EC-44D5-95C7-E67DB7A359EA}" srcOrd="0" destOrd="0" presId="urn:microsoft.com/office/officeart/2005/8/layout/venn2"/>
    <dgm:cxn modelId="{2967823B-0331-4525-826E-E590C38210A2}" type="presParOf" srcId="{D736C3EC-C221-4814-A15E-D8D57AA88616}" destId="{2A2AB349-429F-45A2-914C-5A19149EF8BA}" srcOrd="1" destOrd="0" presId="urn:microsoft.com/office/officeart/2005/8/layout/venn2"/>
    <dgm:cxn modelId="{9678D60C-B298-45FD-998A-903D18D341E9}" type="presParOf" srcId="{74C058F5-FD6E-4334-9B2E-FB1337CF2A11}" destId="{FEDB3191-0CAC-4A05-BF17-3E261D634438}" srcOrd="5" destOrd="0" presId="urn:microsoft.com/office/officeart/2005/8/layout/venn2"/>
    <dgm:cxn modelId="{8C1055A9-4DE1-439F-B037-835052BB42BF}" type="presParOf" srcId="{FEDB3191-0CAC-4A05-BF17-3E261D634438}" destId="{8C2348E6-0B08-439E-B01E-6AACAA06222B}" srcOrd="0" destOrd="0" presId="urn:microsoft.com/office/officeart/2005/8/layout/venn2"/>
    <dgm:cxn modelId="{0525F663-147D-4353-98B1-B5D5EA3A1DB6}" type="presParOf" srcId="{FEDB3191-0CAC-4A05-BF17-3E261D634438}" destId="{BF666F08-96D2-43CB-B0BE-D59D47BCBC0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FE598C-078B-4732-AF83-627C23776651}" type="doc">
      <dgm:prSet loTypeId="urn:microsoft.com/office/officeart/2005/8/layout/funne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3323B57-A522-4238-8A08-38746B100897}">
      <dgm:prSet phldrT="[ข้อความ]"/>
      <dgm:spPr/>
      <dgm:t>
        <a:bodyPr/>
        <a:lstStyle/>
        <a:p>
          <a:r>
            <a:rPr lang="th-TH" dirty="0"/>
            <a:t>เมตตา</a:t>
          </a:r>
        </a:p>
      </dgm:t>
    </dgm:pt>
    <dgm:pt modelId="{3A890896-20AA-468A-8B1B-BF287B6400FD}" type="parTrans" cxnId="{DC3C53BC-238E-42C4-9AF5-5A5E15A3F576}">
      <dgm:prSet/>
      <dgm:spPr/>
      <dgm:t>
        <a:bodyPr/>
        <a:lstStyle/>
        <a:p>
          <a:endParaRPr lang="th-TH"/>
        </a:p>
      </dgm:t>
    </dgm:pt>
    <dgm:pt modelId="{685F49B3-D70A-41C0-910B-88F17AB23CEB}" type="sibTrans" cxnId="{DC3C53BC-238E-42C4-9AF5-5A5E15A3F576}">
      <dgm:prSet/>
      <dgm:spPr/>
      <dgm:t>
        <a:bodyPr/>
        <a:lstStyle/>
        <a:p>
          <a:endParaRPr lang="th-TH"/>
        </a:p>
      </dgm:t>
    </dgm:pt>
    <dgm:pt modelId="{3A8589F5-A757-4380-B1EB-26E9CF6CA237}">
      <dgm:prSet phldrT="[ข้อความ]"/>
      <dgm:spPr/>
      <dgm:t>
        <a:bodyPr/>
        <a:lstStyle/>
        <a:p>
          <a:r>
            <a:rPr lang="th-TH" dirty="0"/>
            <a:t>เสียสละ</a:t>
          </a:r>
        </a:p>
      </dgm:t>
    </dgm:pt>
    <dgm:pt modelId="{4FEBBB63-6412-4629-AD3A-1400A2CB6D5B}" type="parTrans" cxnId="{F04AD575-3342-49AD-BA1D-21DCEC3CE5A8}">
      <dgm:prSet/>
      <dgm:spPr/>
      <dgm:t>
        <a:bodyPr/>
        <a:lstStyle/>
        <a:p>
          <a:endParaRPr lang="th-TH"/>
        </a:p>
      </dgm:t>
    </dgm:pt>
    <dgm:pt modelId="{0DBD973A-BE89-4BBA-A82E-3227D1165C24}" type="sibTrans" cxnId="{F04AD575-3342-49AD-BA1D-21DCEC3CE5A8}">
      <dgm:prSet/>
      <dgm:spPr/>
      <dgm:t>
        <a:bodyPr/>
        <a:lstStyle/>
        <a:p>
          <a:endParaRPr lang="th-TH"/>
        </a:p>
      </dgm:t>
    </dgm:pt>
    <dgm:pt modelId="{208164E0-31B7-48FF-965C-5586AFFF0C3B}">
      <dgm:prSet phldrT="[ข้อความ]" phldr="1"/>
      <dgm:spPr/>
      <dgm:t>
        <a:bodyPr/>
        <a:lstStyle/>
        <a:p>
          <a:endParaRPr lang="th-TH" dirty="0"/>
        </a:p>
      </dgm:t>
    </dgm:pt>
    <dgm:pt modelId="{F525A7B8-DA5A-4205-8335-F02D9F56F14F}" type="parTrans" cxnId="{1C781CB3-F073-4665-B7C4-A83D61C972CA}">
      <dgm:prSet/>
      <dgm:spPr/>
      <dgm:t>
        <a:bodyPr/>
        <a:lstStyle/>
        <a:p>
          <a:endParaRPr lang="th-TH"/>
        </a:p>
      </dgm:t>
    </dgm:pt>
    <dgm:pt modelId="{8A0836CD-51B4-4001-B8B0-AAE9EA03E6CE}" type="sibTrans" cxnId="{1C781CB3-F073-4665-B7C4-A83D61C972CA}">
      <dgm:prSet/>
      <dgm:spPr/>
      <dgm:t>
        <a:bodyPr/>
        <a:lstStyle/>
        <a:p>
          <a:endParaRPr lang="th-TH"/>
        </a:p>
      </dgm:t>
    </dgm:pt>
    <dgm:pt modelId="{FD1DB100-134F-4F73-B9B9-7FBEA25BFB46}">
      <dgm:prSet phldrT="[ข้อความ]" custT="1"/>
      <dgm:spPr/>
      <dgm:t>
        <a:bodyPr/>
        <a:lstStyle/>
        <a:p>
          <a:r>
            <a:rPr lang="th-TH" sz="1600" b="1" dirty="0">
              <a:solidFill>
                <a:schemeClr val="accent6">
                  <a:lumMod val="75000"/>
                </a:schemeClr>
              </a:solidFill>
            </a:rPr>
            <a:t>อัตลักษณ์ร่วม</a:t>
          </a:r>
        </a:p>
      </dgm:t>
    </dgm:pt>
    <dgm:pt modelId="{A0A29B6D-7981-4C2D-9B18-42F66A73A031}" type="parTrans" cxnId="{E58662C4-9FF9-4653-8678-177A7F566E71}">
      <dgm:prSet/>
      <dgm:spPr/>
      <dgm:t>
        <a:bodyPr/>
        <a:lstStyle/>
        <a:p>
          <a:endParaRPr lang="th-TH"/>
        </a:p>
      </dgm:t>
    </dgm:pt>
    <dgm:pt modelId="{8E384D4F-A49E-4646-8F26-D698F2A2104D}" type="sibTrans" cxnId="{E58662C4-9FF9-4653-8678-177A7F566E71}">
      <dgm:prSet/>
      <dgm:spPr/>
      <dgm:t>
        <a:bodyPr/>
        <a:lstStyle/>
        <a:p>
          <a:endParaRPr lang="th-TH"/>
        </a:p>
      </dgm:t>
    </dgm:pt>
    <dgm:pt modelId="{BDFED7CD-C734-4911-8431-003B64B9D861}" type="pres">
      <dgm:prSet presAssocID="{0AFE598C-078B-4732-AF83-627C23776651}" presName="Name0" presStyleCnt="0">
        <dgm:presLayoutVars>
          <dgm:chMax val="4"/>
          <dgm:resizeHandles val="exact"/>
        </dgm:presLayoutVars>
      </dgm:prSet>
      <dgm:spPr/>
    </dgm:pt>
    <dgm:pt modelId="{5177D17C-BEE1-4C08-83AC-7571B36AD07D}" type="pres">
      <dgm:prSet presAssocID="{0AFE598C-078B-4732-AF83-627C23776651}" presName="ellipse" presStyleLbl="trBgShp" presStyleIdx="0" presStyleCnt="1"/>
      <dgm:spPr/>
    </dgm:pt>
    <dgm:pt modelId="{FD81F77D-4FA6-4F91-9BBD-13B3A7FEACCA}" type="pres">
      <dgm:prSet presAssocID="{0AFE598C-078B-4732-AF83-627C23776651}" presName="arrow1" presStyleLbl="fgShp" presStyleIdx="0" presStyleCnt="1"/>
      <dgm:spPr/>
    </dgm:pt>
    <dgm:pt modelId="{F123E273-8FAF-4955-9A29-964224978903}" type="pres">
      <dgm:prSet presAssocID="{0AFE598C-078B-4732-AF83-627C23776651}" presName="rectangle" presStyleLbl="revTx" presStyleIdx="0" presStyleCnt="1">
        <dgm:presLayoutVars>
          <dgm:bulletEnabled val="1"/>
        </dgm:presLayoutVars>
      </dgm:prSet>
      <dgm:spPr/>
    </dgm:pt>
    <dgm:pt modelId="{B1D0DB16-E889-483B-9F7F-AF885CCDDFDD}" type="pres">
      <dgm:prSet presAssocID="{3A8589F5-A757-4380-B1EB-26E9CF6CA237}" presName="item1" presStyleLbl="node1" presStyleIdx="0" presStyleCnt="3">
        <dgm:presLayoutVars>
          <dgm:bulletEnabled val="1"/>
        </dgm:presLayoutVars>
      </dgm:prSet>
      <dgm:spPr/>
    </dgm:pt>
    <dgm:pt modelId="{5FBFA27E-104C-4081-B1C3-C0F2493C90C2}" type="pres">
      <dgm:prSet presAssocID="{208164E0-31B7-48FF-965C-5586AFFF0C3B}" presName="item2" presStyleLbl="node1" presStyleIdx="1" presStyleCnt="3">
        <dgm:presLayoutVars>
          <dgm:bulletEnabled val="1"/>
        </dgm:presLayoutVars>
      </dgm:prSet>
      <dgm:spPr/>
    </dgm:pt>
    <dgm:pt modelId="{B752A5BD-A2D1-4231-A88B-1BCEB0D4D1ED}" type="pres">
      <dgm:prSet presAssocID="{FD1DB100-134F-4F73-B9B9-7FBEA25BFB46}" presName="item3" presStyleLbl="node1" presStyleIdx="2" presStyleCnt="3">
        <dgm:presLayoutVars>
          <dgm:bulletEnabled val="1"/>
        </dgm:presLayoutVars>
      </dgm:prSet>
      <dgm:spPr/>
    </dgm:pt>
    <dgm:pt modelId="{66DCAC24-70EA-4542-8416-4CB60277D27D}" type="pres">
      <dgm:prSet presAssocID="{0AFE598C-078B-4732-AF83-627C23776651}" presName="funnel" presStyleLbl="trAlignAcc1" presStyleIdx="0" presStyleCnt="1"/>
      <dgm:spPr/>
    </dgm:pt>
  </dgm:ptLst>
  <dgm:cxnLst>
    <dgm:cxn modelId="{E3970F5F-A53F-4FC5-9D59-4EC6E1253D65}" type="presOf" srcId="{0AFE598C-078B-4732-AF83-627C23776651}" destId="{BDFED7CD-C734-4911-8431-003B64B9D861}" srcOrd="0" destOrd="0" presId="urn:microsoft.com/office/officeart/2005/8/layout/funnel1"/>
    <dgm:cxn modelId="{65AF2C45-8AA0-4337-90C4-4071124234C0}" type="presOf" srcId="{FD1DB100-134F-4F73-B9B9-7FBEA25BFB46}" destId="{F123E273-8FAF-4955-9A29-964224978903}" srcOrd="0" destOrd="0" presId="urn:microsoft.com/office/officeart/2005/8/layout/funnel1"/>
    <dgm:cxn modelId="{C041DD65-62CC-452C-BDB8-BFC13B73EC85}" type="presOf" srcId="{A3323B57-A522-4238-8A08-38746B100897}" destId="{B752A5BD-A2D1-4231-A88B-1BCEB0D4D1ED}" srcOrd="0" destOrd="0" presId="urn:microsoft.com/office/officeart/2005/8/layout/funnel1"/>
    <dgm:cxn modelId="{F04AD575-3342-49AD-BA1D-21DCEC3CE5A8}" srcId="{0AFE598C-078B-4732-AF83-627C23776651}" destId="{3A8589F5-A757-4380-B1EB-26E9CF6CA237}" srcOrd="1" destOrd="0" parTransId="{4FEBBB63-6412-4629-AD3A-1400A2CB6D5B}" sibTransId="{0DBD973A-BE89-4BBA-A82E-3227D1165C24}"/>
    <dgm:cxn modelId="{237C3186-7748-4025-9BDE-2749C77ADFA6}" type="presOf" srcId="{208164E0-31B7-48FF-965C-5586AFFF0C3B}" destId="{B1D0DB16-E889-483B-9F7F-AF885CCDDFDD}" srcOrd="0" destOrd="0" presId="urn:microsoft.com/office/officeart/2005/8/layout/funnel1"/>
    <dgm:cxn modelId="{1C781CB3-F073-4665-B7C4-A83D61C972CA}" srcId="{0AFE598C-078B-4732-AF83-627C23776651}" destId="{208164E0-31B7-48FF-965C-5586AFFF0C3B}" srcOrd="2" destOrd="0" parTransId="{F525A7B8-DA5A-4205-8335-F02D9F56F14F}" sibTransId="{8A0836CD-51B4-4001-B8B0-AAE9EA03E6CE}"/>
    <dgm:cxn modelId="{43159FB6-AFF3-4A8B-97C6-5E9EEB6D989D}" type="presOf" srcId="{3A8589F5-A757-4380-B1EB-26E9CF6CA237}" destId="{5FBFA27E-104C-4081-B1C3-C0F2493C90C2}" srcOrd="0" destOrd="0" presId="urn:microsoft.com/office/officeart/2005/8/layout/funnel1"/>
    <dgm:cxn modelId="{DC3C53BC-238E-42C4-9AF5-5A5E15A3F576}" srcId="{0AFE598C-078B-4732-AF83-627C23776651}" destId="{A3323B57-A522-4238-8A08-38746B100897}" srcOrd="0" destOrd="0" parTransId="{3A890896-20AA-468A-8B1B-BF287B6400FD}" sibTransId="{685F49B3-D70A-41C0-910B-88F17AB23CEB}"/>
    <dgm:cxn modelId="{E58662C4-9FF9-4653-8678-177A7F566E71}" srcId="{0AFE598C-078B-4732-AF83-627C23776651}" destId="{FD1DB100-134F-4F73-B9B9-7FBEA25BFB46}" srcOrd="3" destOrd="0" parTransId="{A0A29B6D-7981-4C2D-9B18-42F66A73A031}" sibTransId="{8E384D4F-A49E-4646-8F26-D698F2A2104D}"/>
    <dgm:cxn modelId="{0F51916C-4EB7-4F5C-B8F6-DE9AAEB427F7}" type="presParOf" srcId="{BDFED7CD-C734-4911-8431-003B64B9D861}" destId="{5177D17C-BEE1-4C08-83AC-7571B36AD07D}" srcOrd="0" destOrd="0" presId="urn:microsoft.com/office/officeart/2005/8/layout/funnel1"/>
    <dgm:cxn modelId="{F9511021-E9C5-4579-AA94-5A6E33350255}" type="presParOf" srcId="{BDFED7CD-C734-4911-8431-003B64B9D861}" destId="{FD81F77D-4FA6-4F91-9BBD-13B3A7FEACCA}" srcOrd="1" destOrd="0" presId="urn:microsoft.com/office/officeart/2005/8/layout/funnel1"/>
    <dgm:cxn modelId="{49B464EE-C162-4DE3-AACB-9CF3742D7091}" type="presParOf" srcId="{BDFED7CD-C734-4911-8431-003B64B9D861}" destId="{F123E273-8FAF-4955-9A29-964224978903}" srcOrd="2" destOrd="0" presId="urn:microsoft.com/office/officeart/2005/8/layout/funnel1"/>
    <dgm:cxn modelId="{DCC39771-A1E6-4E8F-BCEB-8D4B20355432}" type="presParOf" srcId="{BDFED7CD-C734-4911-8431-003B64B9D861}" destId="{B1D0DB16-E889-483B-9F7F-AF885CCDDFDD}" srcOrd="3" destOrd="0" presId="urn:microsoft.com/office/officeart/2005/8/layout/funnel1"/>
    <dgm:cxn modelId="{1457AC12-4646-4861-BC33-4F94EB87405A}" type="presParOf" srcId="{BDFED7CD-C734-4911-8431-003B64B9D861}" destId="{5FBFA27E-104C-4081-B1C3-C0F2493C90C2}" srcOrd="4" destOrd="0" presId="urn:microsoft.com/office/officeart/2005/8/layout/funnel1"/>
    <dgm:cxn modelId="{4491C3B7-0620-41B4-9411-B700254FD943}" type="presParOf" srcId="{BDFED7CD-C734-4911-8431-003B64B9D861}" destId="{B752A5BD-A2D1-4231-A88B-1BCEB0D4D1ED}" srcOrd="5" destOrd="0" presId="urn:microsoft.com/office/officeart/2005/8/layout/funnel1"/>
    <dgm:cxn modelId="{641F1603-0AC4-4137-81CD-DE1A7A013008}" type="presParOf" srcId="{BDFED7CD-C734-4911-8431-003B64B9D861}" destId="{66DCAC24-70EA-4542-8416-4CB60277D27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FE598C-078B-4732-AF83-627C23776651}" type="doc">
      <dgm:prSet loTypeId="urn:microsoft.com/office/officeart/2005/8/layout/funne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3323B57-A522-4238-8A08-38746B100897}">
      <dgm:prSet phldrT="[ข้อความ]"/>
      <dgm:spPr/>
      <dgm:t>
        <a:bodyPr/>
        <a:lstStyle/>
        <a:p>
          <a:r>
            <a:rPr lang="th-TH" dirty="0"/>
            <a:t>สัจจะ</a:t>
          </a:r>
        </a:p>
      </dgm:t>
    </dgm:pt>
    <dgm:pt modelId="{3A890896-20AA-468A-8B1B-BF287B6400FD}" type="parTrans" cxnId="{DC3C53BC-238E-42C4-9AF5-5A5E15A3F576}">
      <dgm:prSet/>
      <dgm:spPr/>
      <dgm:t>
        <a:bodyPr/>
        <a:lstStyle/>
        <a:p>
          <a:endParaRPr lang="th-TH"/>
        </a:p>
      </dgm:t>
    </dgm:pt>
    <dgm:pt modelId="{685F49B3-D70A-41C0-910B-88F17AB23CEB}" type="sibTrans" cxnId="{DC3C53BC-238E-42C4-9AF5-5A5E15A3F576}">
      <dgm:prSet/>
      <dgm:spPr/>
      <dgm:t>
        <a:bodyPr/>
        <a:lstStyle/>
        <a:p>
          <a:endParaRPr lang="th-TH"/>
        </a:p>
      </dgm:t>
    </dgm:pt>
    <dgm:pt modelId="{3A8589F5-A757-4380-B1EB-26E9CF6CA237}">
      <dgm:prSet phldrT="[ข้อความ]"/>
      <dgm:spPr/>
      <dgm:t>
        <a:bodyPr/>
        <a:lstStyle/>
        <a:p>
          <a:r>
            <a:rPr lang="th-TH" dirty="0"/>
            <a:t>สามัคคี</a:t>
          </a:r>
        </a:p>
      </dgm:t>
    </dgm:pt>
    <dgm:pt modelId="{4FEBBB63-6412-4629-AD3A-1400A2CB6D5B}" type="parTrans" cxnId="{F04AD575-3342-49AD-BA1D-21DCEC3CE5A8}">
      <dgm:prSet/>
      <dgm:spPr/>
      <dgm:t>
        <a:bodyPr/>
        <a:lstStyle/>
        <a:p>
          <a:endParaRPr lang="th-TH"/>
        </a:p>
      </dgm:t>
    </dgm:pt>
    <dgm:pt modelId="{0DBD973A-BE89-4BBA-A82E-3227D1165C24}" type="sibTrans" cxnId="{F04AD575-3342-49AD-BA1D-21DCEC3CE5A8}">
      <dgm:prSet/>
      <dgm:spPr/>
      <dgm:t>
        <a:bodyPr/>
        <a:lstStyle/>
        <a:p>
          <a:endParaRPr lang="th-TH"/>
        </a:p>
      </dgm:t>
    </dgm:pt>
    <dgm:pt modelId="{208164E0-31B7-48FF-965C-5586AFFF0C3B}">
      <dgm:prSet phldrT="[ข้อความ]" phldr="1"/>
      <dgm:spPr/>
      <dgm:t>
        <a:bodyPr/>
        <a:lstStyle/>
        <a:p>
          <a:endParaRPr lang="th-TH" dirty="0"/>
        </a:p>
      </dgm:t>
    </dgm:pt>
    <dgm:pt modelId="{F525A7B8-DA5A-4205-8335-F02D9F56F14F}" type="parTrans" cxnId="{1C781CB3-F073-4665-B7C4-A83D61C972CA}">
      <dgm:prSet/>
      <dgm:spPr/>
      <dgm:t>
        <a:bodyPr/>
        <a:lstStyle/>
        <a:p>
          <a:endParaRPr lang="th-TH"/>
        </a:p>
      </dgm:t>
    </dgm:pt>
    <dgm:pt modelId="{8A0836CD-51B4-4001-B8B0-AAE9EA03E6CE}" type="sibTrans" cxnId="{1C781CB3-F073-4665-B7C4-A83D61C972CA}">
      <dgm:prSet/>
      <dgm:spPr/>
      <dgm:t>
        <a:bodyPr/>
        <a:lstStyle/>
        <a:p>
          <a:endParaRPr lang="th-TH"/>
        </a:p>
      </dgm:t>
    </dgm:pt>
    <dgm:pt modelId="{FD1DB100-134F-4F73-B9B9-7FBEA25BFB46}">
      <dgm:prSet phldrT="[ข้อความ]" custT="1"/>
      <dgm:spPr/>
      <dgm:t>
        <a:bodyPr/>
        <a:lstStyle/>
        <a:p>
          <a:r>
            <a:rPr lang="th-TH" sz="1600" b="1" dirty="0">
              <a:solidFill>
                <a:srgbClr val="7030A0"/>
              </a:solidFill>
            </a:rPr>
            <a:t>อัตลักษณ์ร่วม</a:t>
          </a:r>
        </a:p>
      </dgm:t>
    </dgm:pt>
    <dgm:pt modelId="{A0A29B6D-7981-4C2D-9B18-42F66A73A031}" type="parTrans" cxnId="{E58662C4-9FF9-4653-8678-177A7F566E71}">
      <dgm:prSet/>
      <dgm:spPr/>
      <dgm:t>
        <a:bodyPr/>
        <a:lstStyle/>
        <a:p>
          <a:endParaRPr lang="th-TH"/>
        </a:p>
      </dgm:t>
    </dgm:pt>
    <dgm:pt modelId="{8E384D4F-A49E-4646-8F26-D698F2A2104D}" type="sibTrans" cxnId="{E58662C4-9FF9-4653-8678-177A7F566E71}">
      <dgm:prSet/>
      <dgm:spPr/>
      <dgm:t>
        <a:bodyPr/>
        <a:lstStyle/>
        <a:p>
          <a:endParaRPr lang="th-TH"/>
        </a:p>
      </dgm:t>
    </dgm:pt>
    <dgm:pt modelId="{BDFED7CD-C734-4911-8431-003B64B9D861}" type="pres">
      <dgm:prSet presAssocID="{0AFE598C-078B-4732-AF83-627C23776651}" presName="Name0" presStyleCnt="0">
        <dgm:presLayoutVars>
          <dgm:chMax val="4"/>
          <dgm:resizeHandles val="exact"/>
        </dgm:presLayoutVars>
      </dgm:prSet>
      <dgm:spPr/>
    </dgm:pt>
    <dgm:pt modelId="{5177D17C-BEE1-4C08-83AC-7571B36AD07D}" type="pres">
      <dgm:prSet presAssocID="{0AFE598C-078B-4732-AF83-627C23776651}" presName="ellipse" presStyleLbl="trBgShp" presStyleIdx="0" presStyleCnt="1"/>
      <dgm:spPr/>
    </dgm:pt>
    <dgm:pt modelId="{FD81F77D-4FA6-4F91-9BBD-13B3A7FEACCA}" type="pres">
      <dgm:prSet presAssocID="{0AFE598C-078B-4732-AF83-627C23776651}" presName="arrow1" presStyleLbl="fgShp" presStyleIdx="0" presStyleCnt="1"/>
      <dgm:spPr/>
    </dgm:pt>
    <dgm:pt modelId="{F123E273-8FAF-4955-9A29-964224978903}" type="pres">
      <dgm:prSet presAssocID="{0AFE598C-078B-4732-AF83-627C23776651}" presName="rectangle" presStyleLbl="revTx" presStyleIdx="0" presStyleCnt="1">
        <dgm:presLayoutVars>
          <dgm:bulletEnabled val="1"/>
        </dgm:presLayoutVars>
      </dgm:prSet>
      <dgm:spPr/>
    </dgm:pt>
    <dgm:pt modelId="{B1D0DB16-E889-483B-9F7F-AF885CCDDFDD}" type="pres">
      <dgm:prSet presAssocID="{3A8589F5-A757-4380-B1EB-26E9CF6CA237}" presName="item1" presStyleLbl="node1" presStyleIdx="0" presStyleCnt="3">
        <dgm:presLayoutVars>
          <dgm:bulletEnabled val="1"/>
        </dgm:presLayoutVars>
      </dgm:prSet>
      <dgm:spPr/>
    </dgm:pt>
    <dgm:pt modelId="{5FBFA27E-104C-4081-B1C3-C0F2493C90C2}" type="pres">
      <dgm:prSet presAssocID="{208164E0-31B7-48FF-965C-5586AFFF0C3B}" presName="item2" presStyleLbl="node1" presStyleIdx="1" presStyleCnt="3">
        <dgm:presLayoutVars>
          <dgm:bulletEnabled val="1"/>
        </dgm:presLayoutVars>
      </dgm:prSet>
      <dgm:spPr/>
    </dgm:pt>
    <dgm:pt modelId="{B752A5BD-A2D1-4231-A88B-1BCEB0D4D1ED}" type="pres">
      <dgm:prSet presAssocID="{FD1DB100-134F-4F73-B9B9-7FBEA25BFB46}" presName="item3" presStyleLbl="node1" presStyleIdx="2" presStyleCnt="3">
        <dgm:presLayoutVars>
          <dgm:bulletEnabled val="1"/>
        </dgm:presLayoutVars>
      </dgm:prSet>
      <dgm:spPr/>
    </dgm:pt>
    <dgm:pt modelId="{66DCAC24-70EA-4542-8416-4CB60277D27D}" type="pres">
      <dgm:prSet presAssocID="{0AFE598C-078B-4732-AF83-627C23776651}" presName="funnel" presStyleLbl="trAlignAcc1" presStyleIdx="0" presStyleCnt="1"/>
      <dgm:spPr/>
    </dgm:pt>
  </dgm:ptLst>
  <dgm:cxnLst>
    <dgm:cxn modelId="{12FE4C64-F3A7-4B6C-81F3-E507D9025229}" type="presOf" srcId="{FD1DB100-134F-4F73-B9B9-7FBEA25BFB46}" destId="{F123E273-8FAF-4955-9A29-964224978903}" srcOrd="0" destOrd="0" presId="urn:microsoft.com/office/officeart/2005/8/layout/funnel1"/>
    <dgm:cxn modelId="{F139FD64-9904-455C-9427-E8EE0DDDDAD6}" type="presOf" srcId="{3A8589F5-A757-4380-B1EB-26E9CF6CA237}" destId="{5FBFA27E-104C-4081-B1C3-C0F2493C90C2}" srcOrd="0" destOrd="0" presId="urn:microsoft.com/office/officeart/2005/8/layout/funnel1"/>
    <dgm:cxn modelId="{F7E2D747-DB6A-4F82-9C9E-91F33D16506A}" type="presOf" srcId="{0AFE598C-078B-4732-AF83-627C23776651}" destId="{BDFED7CD-C734-4911-8431-003B64B9D861}" srcOrd="0" destOrd="0" presId="urn:microsoft.com/office/officeart/2005/8/layout/funnel1"/>
    <dgm:cxn modelId="{F04AD575-3342-49AD-BA1D-21DCEC3CE5A8}" srcId="{0AFE598C-078B-4732-AF83-627C23776651}" destId="{3A8589F5-A757-4380-B1EB-26E9CF6CA237}" srcOrd="1" destOrd="0" parTransId="{4FEBBB63-6412-4629-AD3A-1400A2CB6D5B}" sibTransId="{0DBD973A-BE89-4BBA-A82E-3227D1165C24}"/>
    <dgm:cxn modelId="{75B35677-EE04-47CD-978C-997EC04516EF}" type="presOf" srcId="{208164E0-31B7-48FF-965C-5586AFFF0C3B}" destId="{B1D0DB16-E889-483B-9F7F-AF885CCDDFDD}" srcOrd="0" destOrd="0" presId="urn:microsoft.com/office/officeart/2005/8/layout/funnel1"/>
    <dgm:cxn modelId="{9ACB7081-92F5-4197-ABB0-F04A35197F60}" type="presOf" srcId="{A3323B57-A522-4238-8A08-38746B100897}" destId="{B752A5BD-A2D1-4231-A88B-1BCEB0D4D1ED}" srcOrd="0" destOrd="0" presId="urn:microsoft.com/office/officeart/2005/8/layout/funnel1"/>
    <dgm:cxn modelId="{1C781CB3-F073-4665-B7C4-A83D61C972CA}" srcId="{0AFE598C-078B-4732-AF83-627C23776651}" destId="{208164E0-31B7-48FF-965C-5586AFFF0C3B}" srcOrd="2" destOrd="0" parTransId="{F525A7B8-DA5A-4205-8335-F02D9F56F14F}" sibTransId="{8A0836CD-51B4-4001-B8B0-AAE9EA03E6CE}"/>
    <dgm:cxn modelId="{DC3C53BC-238E-42C4-9AF5-5A5E15A3F576}" srcId="{0AFE598C-078B-4732-AF83-627C23776651}" destId="{A3323B57-A522-4238-8A08-38746B100897}" srcOrd="0" destOrd="0" parTransId="{3A890896-20AA-468A-8B1B-BF287B6400FD}" sibTransId="{685F49B3-D70A-41C0-910B-88F17AB23CEB}"/>
    <dgm:cxn modelId="{E58662C4-9FF9-4653-8678-177A7F566E71}" srcId="{0AFE598C-078B-4732-AF83-627C23776651}" destId="{FD1DB100-134F-4F73-B9B9-7FBEA25BFB46}" srcOrd="3" destOrd="0" parTransId="{A0A29B6D-7981-4C2D-9B18-42F66A73A031}" sibTransId="{8E384D4F-A49E-4646-8F26-D698F2A2104D}"/>
    <dgm:cxn modelId="{F51FC499-F92A-47E3-AC91-1609D8194D26}" type="presParOf" srcId="{BDFED7CD-C734-4911-8431-003B64B9D861}" destId="{5177D17C-BEE1-4C08-83AC-7571B36AD07D}" srcOrd="0" destOrd="0" presId="urn:microsoft.com/office/officeart/2005/8/layout/funnel1"/>
    <dgm:cxn modelId="{20CAFB4F-24BD-429D-BB48-7B1E13CF1C93}" type="presParOf" srcId="{BDFED7CD-C734-4911-8431-003B64B9D861}" destId="{FD81F77D-4FA6-4F91-9BBD-13B3A7FEACCA}" srcOrd="1" destOrd="0" presId="urn:microsoft.com/office/officeart/2005/8/layout/funnel1"/>
    <dgm:cxn modelId="{4F587F6D-6A24-4247-BCDA-A51098DDE114}" type="presParOf" srcId="{BDFED7CD-C734-4911-8431-003B64B9D861}" destId="{F123E273-8FAF-4955-9A29-964224978903}" srcOrd="2" destOrd="0" presId="urn:microsoft.com/office/officeart/2005/8/layout/funnel1"/>
    <dgm:cxn modelId="{9AA8F8ED-4138-4BD1-9BC0-18CC274756B9}" type="presParOf" srcId="{BDFED7CD-C734-4911-8431-003B64B9D861}" destId="{B1D0DB16-E889-483B-9F7F-AF885CCDDFDD}" srcOrd="3" destOrd="0" presId="urn:microsoft.com/office/officeart/2005/8/layout/funnel1"/>
    <dgm:cxn modelId="{6700C0A6-83BA-49ED-9D38-DBC89FEB2648}" type="presParOf" srcId="{BDFED7CD-C734-4911-8431-003B64B9D861}" destId="{5FBFA27E-104C-4081-B1C3-C0F2493C90C2}" srcOrd="4" destOrd="0" presId="urn:microsoft.com/office/officeart/2005/8/layout/funnel1"/>
    <dgm:cxn modelId="{68BC6134-CFD5-4FCA-8F75-39E5E98902C9}" type="presParOf" srcId="{BDFED7CD-C734-4911-8431-003B64B9D861}" destId="{B752A5BD-A2D1-4231-A88B-1BCEB0D4D1ED}" srcOrd="5" destOrd="0" presId="urn:microsoft.com/office/officeart/2005/8/layout/funnel1"/>
    <dgm:cxn modelId="{0C9CC463-4567-4615-944F-4F52D9300DB1}" type="presParOf" srcId="{BDFED7CD-C734-4911-8431-003B64B9D861}" destId="{66DCAC24-70EA-4542-8416-4CB60277D27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CCC802-95BB-4881-9CBB-AF1224CFF0F8}" type="doc">
      <dgm:prSet loTypeId="urn:microsoft.com/office/officeart/2005/8/layout/funnel1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5D2E74C1-BB08-41AB-8DD0-756C9C72DA49}">
      <dgm:prSet phldrT="[ข้อความ]"/>
      <dgm:spPr/>
      <dgm:t>
        <a:bodyPr/>
        <a:lstStyle/>
        <a:p>
          <a:r>
            <a:rPr lang="th-TH" dirty="0"/>
            <a:t>มีวินัย</a:t>
          </a:r>
        </a:p>
      </dgm:t>
    </dgm:pt>
    <dgm:pt modelId="{CCDE7B05-88BC-43DD-8E2E-EC5DCD07D090}" type="parTrans" cxnId="{E7D42270-2A3D-484A-AFD3-1959A9AB5E4F}">
      <dgm:prSet/>
      <dgm:spPr/>
      <dgm:t>
        <a:bodyPr/>
        <a:lstStyle/>
        <a:p>
          <a:endParaRPr lang="th-TH"/>
        </a:p>
      </dgm:t>
    </dgm:pt>
    <dgm:pt modelId="{C8224764-8C07-4520-BB10-624056890247}" type="sibTrans" cxnId="{E7D42270-2A3D-484A-AFD3-1959A9AB5E4F}">
      <dgm:prSet/>
      <dgm:spPr/>
      <dgm:t>
        <a:bodyPr/>
        <a:lstStyle/>
        <a:p>
          <a:endParaRPr lang="th-TH"/>
        </a:p>
      </dgm:t>
    </dgm:pt>
    <dgm:pt modelId="{5C046E9F-D29A-4055-BD0A-410074853D12}">
      <dgm:prSet phldrT="[ข้อความ]"/>
      <dgm:spPr/>
      <dgm:t>
        <a:bodyPr/>
        <a:lstStyle/>
        <a:p>
          <a:r>
            <a:rPr lang="th-TH" dirty="0"/>
            <a:t>ซื่อสัตย์</a:t>
          </a:r>
        </a:p>
      </dgm:t>
    </dgm:pt>
    <dgm:pt modelId="{B1A411B1-73E7-4A1B-B612-5825997D0B37}" type="parTrans" cxnId="{B00BE144-B164-44AA-9BD9-91E63D4DCB9B}">
      <dgm:prSet/>
      <dgm:spPr/>
      <dgm:t>
        <a:bodyPr/>
        <a:lstStyle/>
        <a:p>
          <a:endParaRPr lang="th-TH"/>
        </a:p>
      </dgm:t>
    </dgm:pt>
    <dgm:pt modelId="{DBCC33BB-F267-48DB-B05D-BBE109BE39ED}" type="sibTrans" cxnId="{B00BE144-B164-44AA-9BD9-91E63D4DCB9B}">
      <dgm:prSet/>
      <dgm:spPr/>
      <dgm:t>
        <a:bodyPr/>
        <a:lstStyle/>
        <a:p>
          <a:endParaRPr lang="th-TH"/>
        </a:p>
      </dgm:t>
    </dgm:pt>
    <dgm:pt modelId="{606DB65B-7CB9-43EB-B616-18A7311EDC7C}">
      <dgm:prSet phldrT="[ข้อความ]" phldr="1"/>
      <dgm:spPr/>
      <dgm:t>
        <a:bodyPr/>
        <a:lstStyle/>
        <a:p>
          <a:endParaRPr lang="th-TH" dirty="0"/>
        </a:p>
      </dgm:t>
    </dgm:pt>
    <dgm:pt modelId="{468E8F3D-5A47-4425-BBB7-35249867BB5B}" type="parTrans" cxnId="{FCA562B2-C940-4BA7-A71D-994D38FEE028}">
      <dgm:prSet/>
      <dgm:spPr/>
      <dgm:t>
        <a:bodyPr/>
        <a:lstStyle/>
        <a:p>
          <a:endParaRPr lang="th-TH"/>
        </a:p>
      </dgm:t>
    </dgm:pt>
    <dgm:pt modelId="{A2A6108F-FC2E-41D5-AE10-862F8A704829}" type="sibTrans" cxnId="{FCA562B2-C940-4BA7-A71D-994D38FEE028}">
      <dgm:prSet/>
      <dgm:spPr/>
      <dgm:t>
        <a:bodyPr/>
        <a:lstStyle/>
        <a:p>
          <a:endParaRPr lang="th-TH"/>
        </a:p>
      </dgm:t>
    </dgm:pt>
    <dgm:pt modelId="{B2A5601B-9EF6-436A-88D4-498001E5E5F1}">
      <dgm:prSet phldrT="[ข้อความ]" custT="1"/>
      <dgm:spPr/>
      <dgm:t>
        <a:bodyPr/>
        <a:lstStyle/>
        <a:p>
          <a:r>
            <a:rPr lang="th-TH" sz="1600" b="1" dirty="0">
              <a:solidFill>
                <a:schemeClr val="accent2">
                  <a:lumMod val="75000"/>
                </a:schemeClr>
              </a:solidFill>
            </a:rPr>
            <a:t>อัตลักษณ์ร่วม</a:t>
          </a:r>
        </a:p>
      </dgm:t>
    </dgm:pt>
    <dgm:pt modelId="{7B112A13-FA77-4DA1-AE98-4DF22311A3E1}" type="parTrans" cxnId="{5D7D9007-46ED-466C-BAF3-CC50BD738763}">
      <dgm:prSet/>
      <dgm:spPr/>
      <dgm:t>
        <a:bodyPr/>
        <a:lstStyle/>
        <a:p>
          <a:endParaRPr lang="th-TH"/>
        </a:p>
      </dgm:t>
    </dgm:pt>
    <dgm:pt modelId="{B4473AB1-185B-4ADE-8097-A5E26025176F}" type="sibTrans" cxnId="{5D7D9007-46ED-466C-BAF3-CC50BD738763}">
      <dgm:prSet/>
      <dgm:spPr/>
      <dgm:t>
        <a:bodyPr/>
        <a:lstStyle/>
        <a:p>
          <a:endParaRPr lang="th-TH"/>
        </a:p>
      </dgm:t>
    </dgm:pt>
    <dgm:pt modelId="{0AD17161-A618-4D68-A101-619CFBBAEEC0}" type="pres">
      <dgm:prSet presAssocID="{2CCCC802-95BB-4881-9CBB-AF1224CFF0F8}" presName="Name0" presStyleCnt="0">
        <dgm:presLayoutVars>
          <dgm:chMax val="4"/>
          <dgm:resizeHandles val="exact"/>
        </dgm:presLayoutVars>
      </dgm:prSet>
      <dgm:spPr/>
    </dgm:pt>
    <dgm:pt modelId="{925D7FA9-CEB9-44B8-AA59-9615E1FD1BDC}" type="pres">
      <dgm:prSet presAssocID="{2CCCC802-95BB-4881-9CBB-AF1224CFF0F8}" presName="ellipse" presStyleLbl="trBgShp" presStyleIdx="0" presStyleCnt="1"/>
      <dgm:spPr/>
    </dgm:pt>
    <dgm:pt modelId="{846A9A9E-1067-40F6-B0B2-27378AF49F03}" type="pres">
      <dgm:prSet presAssocID="{2CCCC802-95BB-4881-9CBB-AF1224CFF0F8}" presName="arrow1" presStyleLbl="fgShp" presStyleIdx="0" presStyleCnt="1"/>
      <dgm:spPr/>
    </dgm:pt>
    <dgm:pt modelId="{91D2BEC1-3212-45A1-BFD9-BFE862BD6EC3}" type="pres">
      <dgm:prSet presAssocID="{2CCCC802-95BB-4881-9CBB-AF1224CFF0F8}" presName="rectangle" presStyleLbl="revTx" presStyleIdx="0" presStyleCnt="1" custLinFactNeighborY="-19586">
        <dgm:presLayoutVars>
          <dgm:bulletEnabled val="1"/>
        </dgm:presLayoutVars>
      </dgm:prSet>
      <dgm:spPr/>
    </dgm:pt>
    <dgm:pt modelId="{E6A26537-398D-4E54-AB58-D57B0C18BBDC}" type="pres">
      <dgm:prSet presAssocID="{5C046E9F-D29A-4055-BD0A-410074853D12}" presName="item1" presStyleLbl="node1" presStyleIdx="0" presStyleCnt="3">
        <dgm:presLayoutVars>
          <dgm:bulletEnabled val="1"/>
        </dgm:presLayoutVars>
      </dgm:prSet>
      <dgm:spPr/>
    </dgm:pt>
    <dgm:pt modelId="{910592A1-78B4-413D-B2B5-5B27BED612B9}" type="pres">
      <dgm:prSet presAssocID="{606DB65B-7CB9-43EB-B616-18A7311EDC7C}" presName="item2" presStyleLbl="node1" presStyleIdx="1" presStyleCnt="3">
        <dgm:presLayoutVars>
          <dgm:bulletEnabled val="1"/>
        </dgm:presLayoutVars>
      </dgm:prSet>
      <dgm:spPr/>
    </dgm:pt>
    <dgm:pt modelId="{6E33B06C-1B36-411A-A24F-5C196A0BF5EE}" type="pres">
      <dgm:prSet presAssocID="{B2A5601B-9EF6-436A-88D4-498001E5E5F1}" presName="item3" presStyleLbl="node1" presStyleIdx="2" presStyleCnt="3">
        <dgm:presLayoutVars>
          <dgm:bulletEnabled val="1"/>
        </dgm:presLayoutVars>
      </dgm:prSet>
      <dgm:spPr/>
    </dgm:pt>
    <dgm:pt modelId="{BFBA1ABF-682C-43BA-95F2-A3B4CD15CEC9}" type="pres">
      <dgm:prSet presAssocID="{2CCCC802-95BB-4881-9CBB-AF1224CFF0F8}" presName="funnel" presStyleLbl="trAlignAcc1" presStyleIdx="0" presStyleCnt="1"/>
      <dgm:spPr/>
    </dgm:pt>
  </dgm:ptLst>
  <dgm:cxnLst>
    <dgm:cxn modelId="{5D7D9007-46ED-466C-BAF3-CC50BD738763}" srcId="{2CCCC802-95BB-4881-9CBB-AF1224CFF0F8}" destId="{B2A5601B-9EF6-436A-88D4-498001E5E5F1}" srcOrd="3" destOrd="0" parTransId="{7B112A13-FA77-4DA1-AE98-4DF22311A3E1}" sibTransId="{B4473AB1-185B-4ADE-8097-A5E26025176F}"/>
    <dgm:cxn modelId="{E8978811-3BEE-41BD-A7E6-FBB363C47C59}" type="presOf" srcId="{2CCCC802-95BB-4881-9CBB-AF1224CFF0F8}" destId="{0AD17161-A618-4D68-A101-619CFBBAEEC0}" srcOrd="0" destOrd="0" presId="urn:microsoft.com/office/officeart/2005/8/layout/funnel1"/>
    <dgm:cxn modelId="{7B396916-E89D-49FB-A1DE-A75D4FC3D42B}" type="presOf" srcId="{606DB65B-7CB9-43EB-B616-18A7311EDC7C}" destId="{E6A26537-398D-4E54-AB58-D57B0C18BBDC}" srcOrd="0" destOrd="0" presId="urn:microsoft.com/office/officeart/2005/8/layout/funnel1"/>
    <dgm:cxn modelId="{18734A44-6BB8-4423-8E00-8B6588DC50BE}" type="presOf" srcId="{5D2E74C1-BB08-41AB-8DD0-756C9C72DA49}" destId="{6E33B06C-1B36-411A-A24F-5C196A0BF5EE}" srcOrd="0" destOrd="0" presId="urn:microsoft.com/office/officeart/2005/8/layout/funnel1"/>
    <dgm:cxn modelId="{B00BE144-B164-44AA-9BD9-91E63D4DCB9B}" srcId="{2CCCC802-95BB-4881-9CBB-AF1224CFF0F8}" destId="{5C046E9F-D29A-4055-BD0A-410074853D12}" srcOrd="1" destOrd="0" parTransId="{B1A411B1-73E7-4A1B-B612-5825997D0B37}" sibTransId="{DBCC33BB-F267-48DB-B05D-BBE109BE39ED}"/>
    <dgm:cxn modelId="{E7D42270-2A3D-484A-AFD3-1959A9AB5E4F}" srcId="{2CCCC802-95BB-4881-9CBB-AF1224CFF0F8}" destId="{5D2E74C1-BB08-41AB-8DD0-756C9C72DA49}" srcOrd="0" destOrd="0" parTransId="{CCDE7B05-88BC-43DD-8E2E-EC5DCD07D090}" sibTransId="{C8224764-8C07-4520-BB10-624056890247}"/>
    <dgm:cxn modelId="{9E2AC87D-D72A-4A7D-AE13-4D605F365B9A}" type="presOf" srcId="{5C046E9F-D29A-4055-BD0A-410074853D12}" destId="{910592A1-78B4-413D-B2B5-5B27BED612B9}" srcOrd="0" destOrd="0" presId="urn:microsoft.com/office/officeart/2005/8/layout/funnel1"/>
    <dgm:cxn modelId="{FCA562B2-C940-4BA7-A71D-994D38FEE028}" srcId="{2CCCC802-95BB-4881-9CBB-AF1224CFF0F8}" destId="{606DB65B-7CB9-43EB-B616-18A7311EDC7C}" srcOrd="2" destOrd="0" parTransId="{468E8F3D-5A47-4425-BBB7-35249867BB5B}" sibTransId="{A2A6108F-FC2E-41D5-AE10-862F8A704829}"/>
    <dgm:cxn modelId="{CAFC8BF3-90A9-4368-85D6-0848B1AC40B8}" type="presOf" srcId="{B2A5601B-9EF6-436A-88D4-498001E5E5F1}" destId="{91D2BEC1-3212-45A1-BFD9-BFE862BD6EC3}" srcOrd="0" destOrd="0" presId="urn:microsoft.com/office/officeart/2005/8/layout/funnel1"/>
    <dgm:cxn modelId="{873A3916-DAAF-4D84-B1E3-E5CC699C3850}" type="presParOf" srcId="{0AD17161-A618-4D68-A101-619CFBBAEEC0}" destId="{925D7FA9-CEB9-44B8-AA59-9615E1FD1BDC}" srcOrd="0" destOrd="0" presId="urn:microsoft.com/office/officeart/2005/8/layout/funnel1"/>
    <dgm:cxn modelId="{69DACDB6-897F-4EAD-BA43-87D64AB48AD3}" type="presParOf" srcId="{0AD17161-A618-4D68-A101-619CFBBAEEC0}" destId="{846A9A9E-1067-40F6-B0B2-27378AF49F03}" srcOrd="1" destOrd="0" presId="urn:microsoft.com/office/officeart/2005/8/layout/funnel1"/>
    <dgm:cxn modelId="{40DC4953-E6A1-4CB4-960D-94F7126C59B3}" type="presParOf" srcId="{0AD17161-A618-4D68-A101-619CFBBAEEC0}" destId="{91D2BEC1-3212-45A1-BFD9-BFE862BD6EC3}" srcOrd="2" destOrd="0" presId="urn:microsoft.com/office/officeart/2005/8/layout/funnel1"/>
    <dgm:cxn modelId="{0B323559-D6DF-4872-8C1C-9DE553A7A5B5}" type="presParOf" srcId="{0AD17161-A618-4D68-A101-619CFBBAEEC0}" destId="{E6A26537-398D-4E54-AB58-D57B0C18BBDC}" srcOrd="3" destOrd="0" presId="urn:microsoft.com/office/officeart/2005/8/layout/funnel1"/>
    <dgm:cxn modelId="{1469A293-03D0-4C84-AC88-E5526AD6FFBF}" type="presParOf" srcId="{0AD17161-A618-4D68-A101-619CFBBAEEC0}" destId="{910592A1-78B4-413D-B2B5-5B27BED612B9}" srcOrd="4" destOrd="0" presId="urn:microsoft.com/office/officeart/2005/8/layout/funnel1"/>
    <dgm:cxn modelId="{B0BF1DC4-335C-4DFA-BD83-80FEDF1B995E}" type="presParOf" srcId="{0AD17161-A618-4D68-A101-619CFBBAEEC0}" destId="{6E33B06C-1B36-411A-A24F-5C196A0BF5EE}" srcOrd="5" destOrd="0" presId="urn:microsoft.com/office/officeart/2005/8/layout/funnel1"/>
    <dgm:cxn modelId="{CDA35A79-FCF4-481C-A298-8BFFC0582C68}" type="presParOf" srcId="{0AD17161-A618-4D68-A101-619CFBBAEEC0}" destId="{BFBA1ABF-682C-43BA-95F2-A3B4CD15CEC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31502C-7FB0-47E8-9DC5-CB7208C39BFE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BE513A90-911F-408A-9E58-F4FF9F433666}">
      <dgm:prSet phldrT="[ข้อความ]"/>
      <dgm:spPr/>
      <dgm:t>
        <a:bodyPr/>
        <a:lstStyle/>
        <a:p>
          <a:r>
            <a:rPr lang="th-TH" dirty="0"/>
            <a:t>พอเพียง</a:t>
          </a:r>
        </a:p>
      </dgm:t>
    </dgm:pt>
    <dgm:pt modelId="{53264715-4D65-4D96-B969-43531A87E7F3}" type="parTrans" cxnId="{EEAC0B96-6292-4F76-8DD5-C0917D2FD17E}">
      <dgm:prSet/>
      <dgm:spPr/>
      <dgm:t>
        <a:bodyPr/>
        <a:lstStyle/>
        <a:p>
          <a:endParaRPr lang="th-TH"/>
        </a:p>
      </dgm:t>
    </dgm:pt>
    <dgm:pt modelId="{74DCD9E1-2F34-4F8E-8A0C-97FE4DAF075E}" type="sibTrans" cxnId="{EEAC0B96-6292-4F76-8DD5-C0917D2FD17E}">
      <dgm:prSet/>
      <dgm:spPr/>
      <dgm:t>
        <a:bodyPr/>
        <a:lstStyle/>
        <a:p>
          <a:endParaRPr lang="th-TH"/>
        </a:p>
      </dgm:t>
    </dgm:pt>
    <dgm:pt modelId="{280040FA-EEF0-49F1-A675-5FD4BA4A0819}">
      <dgm:prSet phldrT="[ข้อความ]"/>
      <dgm:spPr/>
      <dgm:t>
        <a:bodyPr/>
        <a:lstStyle/>
        <a:p>
          <a:r>
            <a:rPr lang="th-TH" dirty="0"/>
            <a:t>อดทน</a:t>
          </a:r>
        </a:p>
      </dgm:t>
    </dgm:pt>
    <dgm:pt modelId="{010EF0F9-AF42-4B84-85E7-DA66F1A9EE44}" type="parTrans" cxnId="{281B4F2D-B0B0-4938-ABEF-BCF1439F36B8}">
      <dgm:prSet/>
      <dgm:spPr/>
      <dgm:t>
        <a:bodyPr/>
        <a:lstStyle/>
        <a:p>
          <a:endParaRPr lang="th-TH"/>
        </a:p>
      </dgm:t>
    </dgm:pt>
    <dgm:pt modelId="{05784C3F-69CB-4528-9935-48984CEF81D4}" type="sibTrans" cxnId="{281B4F2D-B0B0-4938-ABEF-BCF1439F36B8}">
      <dgm:prSet/>
      <dgm:spPr/>
      <dgm:t>
        <a:bodyPr/>
        <a:lstStyle/>
        <a:p>
          <a:endParaRPr lang="th-TH"/>
        </a:p>
      </dgm:t>
    </dgm:pt>
    <dgm:pt modelId="{27204F9C-4E55-4675-9770-CD70D084E829}">
      <dgm:prSet phldrT="[ข้อความ]" phldr="1"/>
      <dgm:spPr/>
      <dgm:t>
        <a:bodyPr/>
        <a:lstStyle/>
        <a:p>
          <a:endParaRPr lang="th-TH" dirty="0"/>
        </a:p>
      </dgm:t>
    </dgm:pt>
    <dgm:pt modelId="{08E0D17D-3276-4509-95FA-69E862C821EE}" type="parTrans" cxnId="{C46CB1B7-3490-4171-945B-16752D1E1F04}">
      <dgm:prSet/>
      <dgm:spPr/>
      <dgm:t>
        <a:bodyPr/>
        <a:lstStyle/>
        <a:p>
          <a:endParaRPr lang="th-TH"/>
        </a:p>
      </dgm:t>
    </dgm:pt>
    <dgm:pt modelId="{2DDB0575-0E65-4B74-B89A-84E8CE68763F}" type="sibTrans" cxnId="{C46CB1B7-3490-4171-945B-16752D1E1F04}">
      <dgm:prSet/>
      <dgm:spPr/>
      <dgm:t>
        <a:bodyPr/>
        <a:lstStyle/>
        <a:p>
          <a:endParaRPr lang="th-TH"/>
        </a:p>
      </dgm:t>
    </dgm:pt>
    <dgm:pt modelId="{45836DDF-4C5B-4869-81D5-47E402E1F9A3}">
      <dgm:prSet phldrT="[ข้อความ]" custT="1"/>
      <dgm:spPr/>
      <dgm:t>
        <a:bodyPr/>
        <a:lstStyle/>
        <a:p>
          <a:r>
            <a:rPr lang="th-TH" sz="1600" b="1" dirty="0">
              <a:solidFill>
                <a:schemeClr val="accent5">
                  <a:lumMod val="75000"/>
                </a:schemeClr>
              </a:solidFill>
            </a:rPr>
            <a:t>อัตลักษณ์ร่วม</a:t>
          </a:r>
        </a:p>
      </dgm:t>
    </dgm:pt>
    <dgm:pt modelId="{6B87289F-A687-46E4-AE22-3A1C38E50072}" type="parTrans" cxnId="{67211604-9AEE-4568-B7AC-E4CF0D24CD65}">
      <dgm:prSet/>
      <dgm:spPr/>
      <dgm:t>
        <a:bodyPr/>
        <a:lstStyle/>
        <a:p>
          <a:endParaRPr lang="th-TH"/>
        </a:p>
      </dgm:t>
    </dgm:pt>
    <dgm:pt modelId="{98ADC114-2E57-4D1D-AAF3-EC118BDC56E0}" type="sibTrans" cxnId="{67211604-9AEE-4568-B7AC-E4CF0D24CD65}">
      <dgm:prSet/>
      <dgm:spPr/>
      <dgm:t>
        <a:bodyPr/>
        <a:lstStyle/>
        <a:p>
          <a:endParaRPr lang="th-TH"/>
        </a:p>
      </dgm:t>
    </dgm:pt>
    <dgm:pt modelId="{ECCA8E65-8641-4601-B0DF-6CD1A90B2DCE}" type="pres">
      <dgm:prSet presAssocID="{9731502C-7FB0-47E8-9DC5-CB7208C39BFE}" presName="Name0" presStyleCnt="0">
        <dgm:presLayoutVars>
          <dgm:chMax val="4"/>
          <dgm:resizeHandles val="exact"/>
        </dgm:presLayoutVars>
      </dgm:prSet>
      <dgm:spPr/>
    </dgm:pt>
    <dgm:pt modelId="{BC609E7A-F453-43A9-875E-87CADDF49B23}" type="pres">
      <dgm:prSet presAssocID="{9731502C-7FB0-47E8-9DC5-CB7208C39BFE}" presName="ellipse" presStyleLbl="trBgShp" presStyleIdx="0" presStyleCnt="1"/>
      <dgm:spPr/>
    </dgm:pt>
    <dgm:pt modelId="{DBF4639D-CA68-41A7-8461-419B92A02674}" type="pres">
      <dgm:prSet presAssocID="{9731502C-7FB0-47E8-9DC5-CB7208C39BFE}" presName="arrow1" presStyleLbl="fgShp" presStyleIdx="0" presStyleCnt="1"/>
      <dgm:spPr/>
    </dgm:pt>
    <dgm:pt modelId="{3B253736-A7C6-4BF8-B036-E3F4486F7303}" type="pres">
      <dgm:prSet presAssocID="{9731502C-7FB0-47E8-9DC5-CB7208C39BFE}" presName="rectangle" presStyleLbl="revTx" presStyleIdx="0" presStyleCnt="1">
        <dgm:presLayoutVars>
          <dgm:bulletEnabled val="1"/>
        </dgm:presLayoutVars>
      </dgm:prSet>
      <dgm:spPr/>
    </dgm:pt>
    <dgm:pt modelId="{5CC2EE84-BE9D-494D-8C1C-84BAC3C09C77}" type="pres">
      <dgm:prSet presAssocID="{280040FA-EEF0-49F1-A675-5FD4BA4A0819}" presName="item1" presStyleLbl="node1" presStyleIdx="0" presStyleCnt="3">
        <dgm:presLayoutVars>
          <dgm:bulletEnabled val="1"/>
        </dgm:presLayoutVars>
      </dgm:prSet>
      <dgm:spPr/>
    </dgm:pt>
    <dgm:pt modelId="{2BF39F59-C175-493C-AF38-EE28B9820002}" type="pres">
      <dgm:prSet presAssocID="{27204F9C-4E55-4675-9770-CD70D084E829}" presName="item2" presStyleLbl="node1" presStyleIdx="1" presStyleCnt="3">
        <dgm:presLayoutVars>
          <dgm:bulletEnabled val="1"/>
        </dgm:presLayoutVars>
      </dgm:prSet>
      <dgm:spPr/>
    </dgm:pt>
    <dgm:pt modelId="{F02424C5-3DFE-46E7-8129-9280C03078BC}" type="pres">
      <dgm:prSet presAssocID="{45836DDF-4C5B-4869-81D5-47E402E1F9A3}" presName="item3" presStyleLbl="node1" presStyleIdx="2" presStyleCnt="3">
        <dgm:presLayoutVars>
          <dgm:bulletEnabled val="1"/>
        </dgm:presLayoutVars>
      </dgm:prSet>
      <dgm:spPr/>
    </dgm:pt>
    <dgm:pt modelId="{28C4695D-24D3-4F37-9CBF-F66F6F9743F0}" type="pres">
      <dgm:prSet presAssocID="{9731502C-7FB0-47E8-9DC5-CB7208C39BFE}" presName="funnel" presStyleLbl="trAlignAcc1" presStyleIdx="0" presStyleCnt="1"/>
      <dgm:spPr/>
    </dgm:pt>
  </dgm:ptLst>
  <dgm:cxnLst>
    <dgm:cxn modelId="{67211604-9AEE-4568-B7AC-E4CF0D24CD65}" srcId="{9731502C-7FB0-47E8-9DC5-CB7208C39BFE}" destId="{45836DDF-4C5B-4869-81D5-47E402E1F9A3}" srcOrd="3" destOrd="0" parTransId="{6B87289F-A687-46E4-AE22-3A1C38E50072}" sibTransId="{98ADC114-2E57-4D1D-AAF3-EC118BDC56E0}"/>
    <dgm:cxn modelId="{27C06419-3EE2-4E82-AFD3-F44AD5B75DFA}" type="presOf" srcId="{280040FA-EEF0-49F1-A675-5FD4BA4A0819}" destId="{2BF39F59-C175-493C-AF38-EE28B9820002}" srcOrd="0" destOrd="0" presId="urn:microsoft.com/office/officeart/2005/8/layout/funnel1"/>
    <dgm:cxn modelId="{281B4F2D-B0B0-4938-ABEF-BCF1439F36B8}" srcId="{9731502C-7FB0-47E8-9DC5-CB7208C39BFE}" destId="{280040FA-EEF0-49F1-A675-5FD4BA4A0819}" srcOrd="1" destOrd="0" parTransId="{010EF0F9-AF42-4B84-85E7-DA66F1A9EE44}" sibTransId="{05784C3F-69CB-4528-9935-48984CEF81D4}"/>
    <dgm:cxn modelId="{CD411950-C523-4BB7-A5C2-45C78FD642BC}" type="presOf" srcId="{27204F9C-4E55-4675-9770-CD70D084E829}" destId="{5CC2EE84-BE9D-494D-8C1C-84BAC3C09C77}" srcOrd="0" destOrd="0" presId="urn:microsoft.com/office/officeart/2005/8/layout/funnel1"/>
    <dgm:cxn modelId="{EEAC0B96-6292-4F76-8DD5-C0917D2FD17E}" srcId="{9731502C-7FB0-47E8-9DC5-CB7208C39BFE}" destId="{BE513A90-911F-408A-9E58-F4FF9F433666}" srcOrd="0" destOrd="0" parTransId="{53264715-4D65-4D96-B969-43531A87E7F3}" sibTransId="{74DCD9E1-2F34-4F8E-8A0C-97FE4DAF075E}"/>
    <dgm:cxn modelId="{C65702A0-D86F-4FCE-9F1E-198D099E1279}" type="presOf" srcId="{45836DDF-4C5B-4869-81D5-47E402E1F9A3}" destId="{3B253736-A7C6-4BF8-B036-E3F4486F7303}" srcOrd="0" destOrd="0" presId="urn:microsoft.com/office/officeart/2005/8/layout/funnel1"/>
    <dgm:cxn modelId="{B02F0FA4-7A91-4DFE-B871-F7F0319AD531}" type="presOf" srcId="{BE513A90-911F-408A-9E58-F4FF9F433666}" destId="{F02424C5-3DFE-46E7-8129-9280C03078BC}" srcOrd="0" destOrd="0" presId="urn:microsoft.com/office/officeart/2005/8/layout/funnel1"/>
    <dgm:cxn modelId="{C46CB1B7-3490-4171-945B-16752D1E1F04}" srcId="{9731502C-7FB0-47E8-9DC5-CB7208C39BFE}" destId="{27204F9C-4E55-4675-9770-CD70D084E829}" srcOrd="2" destOrd="0" parTransId="{08E0D17D-3276-4509-95FA-69E862C821EE}" sibTransId="{2DDB0575-0E65-4B74-B89A-84E8CE68763F}"/>
    <dgm:cxn modelId="{1ED8CCE6-C384-4696-B64A-2F8DBAD4933B}" type="presOf" srcId="{9731502C-7FB0-47E8-9DC5-CB7208C39BFE}" destId="{ECCA8E65-8641-4601-B0DF-6CD1A90B2DCE}" srcOrd="0" destOrd="0" presId="urn:microsoft.com/office/officeart/2005/8/layout/funnel1"/>
    <dgm:cxn modelId="{77A66C25-99B2-4450-B191-5107F73EB546}" type="presParOf" srcId="{ECCA8E65-8641-4601-B0DF-6CD1A90B2DCE}" destId="{BC609E7A-F453-43A9-875E-87CADDF49B23}" srcOrd="0" destOrd="0" presId="urn:microsoft.com/office/officeart/2005/8/layout/funnel1"/>
    <dgm:cxn modelId="{9B004D75-62BF-490D-A1BE-D40300146975}" type="presParOf" srcId="{ECCA8E65-8641-4601-B0DF-6CD1A90B2DCE}" destId="{DBF4639D-CA68-41A7-8461-419B92A02674}" srcOrd="1" destOrd="0" presId="urn:microsoft.com/office/officeart/2005/8/layout/funnel1"/>
    <dgm:cxn modelId="{27698BC0-CCBD-4611-B33F-1F31E162FD51}" type="presParOf" srcId="{ECCA8E65-8641-4601-B0DF-6CD1A90B2DCE}" destId="{3B253736-A7C6-4BF8-B036-E3F4486F7303}" srcOrd="2" destOrd="0" presId="urn:microsoft.com/office/officeart/2005/8/layout/funnel1"/>
    <dgm:cxn modelId="{7603C9EE-E7ED-4E52-A8A8-BC2BD7EF98B4}" type="presParOf" srcId="{ECCA8E65-8641-4601-B0DF-6CD1A90B2DCE}" destId="{5CC2EE84-BE9D-494D-8C1C-84BAC3C09C77}" srcOrd="3" destOrd="0" presId="urn:microsoft.com/office/officeart/2005/8/layout/funnel1"/>
    <dgm:cxn modelId="{1E406F1A-16E8-4647-8EED-49418CC47E22}" type="presParOf" srcId="{ECCA8E65-8641-4601-B0DF-6CD1A90B2DCE}" destId="{2BF39F59-C175-493C-AF38-EE28B9820002}" srcOrd="4" destOrd="0" presId="urn:microsoft.com/office/officeart/2005/8/layout/funnel1"/>
    <dgm:cxn modelId="{D87EABC7-6B6E-4035-AE04-01D6CA26F68B}" type="presParOf" srcId="{ECCA8E65-8641-4601-B0DF-6CD1A90B2DCE}" destId="{F02424C5-3DFE-46E7-8129-9280C03078BC}" srcOrd="5" destOrd="0" presId="urn:microsoft.com/office/officeart/2005/8/layout/funnel1"/>
    <dgm:cxn modelId="{A5BDF812-B6FA-4278-9F6C-73B29DC1CE7A}" type="presParOf" srcId="{ECCA8E65-8641-4601-B0DF-6CD1A90B2DCE}" destId="{28C4695D-24D3-4F37-9CBF-F66F6F9743F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8491C-37C4-417C-8DBF-530390CD4E28}">
      <dsp:nvSpPr>
        <dsp:cNvPr id="0" name=""/>
        <dsp:cNvSpPr/>
      </dsp:nvSpPr>
      <dsp:spPr>
        <a:xfrm>
          <a:off x="1150886" y="0"/>
          <a:ext cx="4754640" cy="45323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PSK" pitchFamily="34" charset="-34"/>
              <a:cs typeface="TH SarabunPSK" pitchFamily="34" charset="-34"/>
            </a:rPr>
            <a:t>ประเทศ</a:t>
          </a:r>
        </a:p>
      </dsp:txBody>
      <dsp:txXfrm>
        <a:off x="2636711" y="226616"/>
        <a:ext cx="1782990" cy="453233"/>
      </dsp:txXfrm>
    </dsp:sp>
    <dsp:sp modelId="{14E3FF16-C095-40F4-A3ED-CDEFA2144BFF}">
      <dsp:nvSpPr>
        <dsp:cNvPr id="0" name=""/>
        <dsp:cNvSpPr/>
      </dsp:nvSpPr>
      <dsp:spPr>
        <a:xfrm>
          <a:off x="1500190" y="679849"/>
          <a:ext cx="4048147" cy="3852480"/>
        </a:xfrm>
        <a:prstGeom prst="ellips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2651382" y="901367"/>
        <a:ext cx="1745763" cy="443035"/>
      </dsp:txXfrm>
    </dsp:sp>
    <dsp:sp modelId="{9A8DC38F-8E69-4372-9BCF-9EBE7F9692EC}">
      <dsp:nvSpPr>
        <dsp:cNvPr id="0" name=""/>
        <dsp:cNvSpPr/>
      </dsp:nvSpPr>
      <dsp:spPr>
        <a:xfrm>
          <a:off x="1714515" y="1359698"/>
          <a:ext cx="3619496" cy="3172631"/>
        </a:xfrm>
        <a:prstGeom prst="ellips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000" b="1" kern="1200" dirty="0">
              <a:latin typeface="TH SarabunPSK" pitchFamily="34" charset="-34"/>
              <a:cs typeface="TH SarabunPSK" pitchFamily="34" charset="-34"/>
            </a:rPr>
            <a:t>ตำบล/อำเภอ</a:t>
          </a:r>
        </a:p>
      </dsp:txBody>
      <dsp:txXfrm>
        <a:off x="2587719" y="1578610"/>
        <a:ext cx="1873089" cy="437823"/>
      </dsp:txXfrm>
    </dsp:sp>
    <dsp:sp modelId="{76FBEF17-95AD-4FB2-9E9D-A9AA38B191B2}">
      <dsp:nvSpPr>
        <dsp:cNvPr id="0" name=""/>
        <dsp:cNvSpPr/>
      </dsp:nvSpPr>
      <dsp:spPr>
        <a:xfrm>
          <a:off x="2277873" y="2039548"/>
          <a:ext cx="2492781" cy="2492781"/>
        </a:xfrm>
        <a:prstGeom prst="ellips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SarabunPSK" pitchFamily="34" charset="-34"/>
              <a:cs typeface="TH SarabunPSK" pitchFamily="34" charset="-34"/>
            </a:rPr>
            <a:t>องค์กร</a:t>
          </a:r>
        </a:p>
      </dsp:txBody>
      <dsp:txXfrm>
        <a:off x="2851212" y="2263898"/>
        <a:ext cx="1346102" cy="448700"/>
      </dsp:txXfrm>
    </dsp:sp>
    <dsp:sp modelId="{9218FAE0-E1EC-44D5-95C7-E67DB7A359EA}">
      <dsp:nvSpPr>
        <dsp:cNvPr id="0" name=""/>
        <dsp:cNvSpPr/>
      </dsp:nvSpPr>
      <dsp:spPr>
        <a:xfrm>
          <a:off x="2500329" y="2647968"/>
          <a:ext cx="2047869" cy="1812932"/>
        </a:xfrm>
        <a:prstGeom prst="ellips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 dirty="0">
              <a:latin typeface="TH SarabunPSK" pitchFamily="34" charset="-34"/>
              <a:cs typeface="TH SarabunPSK" pitchFamily="34" charset="-34"/>
            </a:rPr>
            <a:t>กลุ่ม /หน่วยงาน</a:t>
          </a:r>
        </a:p>
      </dsp:txBody>
      <dsp:txXfrm>
        <a:off x="2858706" y="2874584"/>
        <a:ext cx="1331115" cy="453233"/>
      </dsp:txXfrm>
    </dsp:sp>
    <dsp:sp modelId="{8C2348E6-0B08-439E-B01E-6AACAA06222B}">
      <dsp:nvSpPr>
        <dsp:cNvPr id="0" name=""/>
        <dsp:cNvSpPr/>
      </dsp:nvSpPr>
      <dsp:spPr>
        <a:xfrm>
          <a:off x="2809923" y="3399247"/>
          <a:ext cx="1476361" cy="1133082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ตนเอง</a:t>
          </a:r>
        </a:p>
      </dsp:txBody>
      <dsp:txXfrm>
        <a:off x="3026131" y="3682518"/>
        <a:ext cx="1043944" cy="566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7D17C-BEE1-4C08-83AC-7571B36AD07D}">
      <dsp:nvSpPr>
        <dsp:cNvPr id="0" name=""/>
        <dsp:cNvSpPr/>
      </dsp:nvSpPr>
      <dsp:spPr>
        <a:xfrm>
          <a:off x="838354" y="79647"/>
          <a:ext cx="1580703" cy="548957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1F77D-4FA6-4F91-9BBD-13B3A7FEACCA}">
      <dsp:nvSpPr>
        <dsp:cNvPr id="0" name=""/>
        <dsp:cNvSpPr/>
      </dsp:nvSpPr>
      <dsp:spPr>
        <a:xfrm>
          <a:off x="1477988" y="1423858"/>
          <a:ext cx="306337" cy="19605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3E273-8FAF-4955-9A29-964224978903}">
      <dsp:nvSpPr>
        <dsp:cNvPr id="0" name=""/>
        <dsp:cNvSpPr/>
      </dsp:nvSpPr>
      <dsp:spPr>
        <a:xfrm>
          <a:off x="895946" y="1580703"/>
          <a:ext cx="1470421" cy="36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accent6">
                  <a:lumMod val="75000"/>
                </a:schemeClr>
              </a:solidFill>
            </a:rPr>
            <a:t>อัตลักษณ์ร่วม</a:t>
          </a:r>
        </a:p>
      </dsp:txBody>
      <dsp:txXfrm>
        <a:off x="895946" y="1580703"/>
        <a:ext cx="1470421" cy="367605"/>
      </dsp:txXfrm>
    </dsp:sp>
    <dsp:sp modelId="{B1D0DB16-E889-483B-9F7F-AF885CCDDFDD}">
      <dsp:nvSpPr>
        <dsp:cNvPr id="0" name=""/>
        <dsp:cNvSpPr/>
      </dsp:nvSpPr>
      <dsp:spPr>
        <a:xfrm>
          <a:off x="1413044" y="671002"/>
          <a:ext cx="551408" cy="5514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000" kern="1200" dirty="0"/>
        </a:p>
      </dsp:txBody>
      <dsp:txXfrm>
        <a:off x="1493796" y="751754"/>
        <a:ext cx="389904" cy="389904"/>
      </dsp:txXfrm>
    </dsp:sp>
    <dsp:sp modelId="{5FBFA27E-104C-4081-B1C3-C0F2493C90C2}">
      <dsp:nvSpPr>
        <dsp:cNvPr id="0" name=""/>
        <dsp:cNvSpPr/>
      </dsp:nvSpPr>
      <dsp:spPr>
        <a:xfrm>
          <a:off x="1018481" y="257323"/>
          <a:ext cx="551408" cy="551408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200" kern="1200" dirty="0"/>
            <a:t>เสียสละ</a:t>
          </a:r>
        </a:p>
      </dsp:txBody>
      <dsp:txXfrm>
        <a:off x="1099233" y="338075"/>
        <a:ext cx="389904" cy="389904"/>
      </dsp:txXfrm>
    </dsp:sp>
    <dsp:sp modelId="{B752A5BD-A2D1-4231-A88B-1BCEB0D4D1ED}">
      <dsp:nvSpPr>
        <dsp:cNvPr id="0" name=""/>
        <dsp:cNvSpPr/>
      </dsp:nvSpPr>
      <dsp:spPr>
        <a:xfrm>
          <a:off x="1582142" y="124005"/>
          <a:ext cx="551408" cy="55140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200" kern="1200" dirty="0"/>
            <a:t>เมตตา</a:t>
          </a:r>
        </a:p>
      </dsp:txBody>
      <dsp:txXfrm>
        <a:off x="1662894" y="204757"/>
        <a:ext cx="389904" cy="389904"/>
      </dsp:txXfrm>
    </dsp:sp>
    <dsp:sp modelId="{66DCAC24-70EA-4542-8416-4CB60277D27D}">
      <dsp:nvSpPr>
        <dsp:cNvPr id="0" name=""/>
        <dsp:cNvSpPr/>
      </dsp:nvSpPr>
      <dsp:spPr>
        <a:xfrm>
          <a:off x="773411" y="12253"/>
          <a:ext cx="1715491" cy="137239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7D17C-BEE1-4C08-83AC-7571B36AD07D}">
      <dsp:nvSpPr>
        <dsp:cNvPr id="0" name=""/>
        <dsp:cNvSpPr/>
      </dsp:nvSpPr>
      <dsp:spPr>
        <a:xfrm>
          <a:off x="838354" y="79647"/>
          <a:ext cx="1580703" cy="548957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1F77D-4FA6-4F91-9BBD-13B3A7FEACCA}">
      <dsp:nvSpPr>
        <dsp:cNvPr id="0" name=""/>
        <dsp:cNvSpPr/>
      </dsp:nvSpPr>
      <dsp:spPr>
        <a:xfrm>
          <a:off x="1477988" y="1423858"/>
          <a:ext cx="306337" cy="19605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3E273-8FAF-4955-9A29-964224978903}">
      <dsp:nvSpPr>
        <dsp:cNvPr id="0" name=""/>
        <dsp:cNvSpPr/>
      </dsp:nvSpPr>
      <dsp:spPr>
        <a:xfrm>
          <a:off x="895946" y="1580703"/>
          <a:ext cx="1470421" cy="36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rgbClr val="7030A0"/>
              </a:solidFill>
            </a:rPr>
            <a:t>อัตลักษณ์ร่วม</a:t>
          </a:r>
        </a:p>
      </dsp:txBody>
      <dsp:txXfrm>
        <a:off x="895946" y="1580703"/>
        <a:ext cx="1470421" cy="367605"/>
      </dsp:txXfrm>
    </dsp:sp>
    <dsp:sp modelId="{B1D0DB16-E889-483B-9F7F-AF885CCDDFDD}">
      <dsp:nvSpPr>
        <dsp:cNvPr id="0" name=""/>
        <dsp:cNvSpPr/>
      </dsp:nvSpPr>
      <dsp:spPr>
        <a:xfrm>
          <a:off x="1413044" y="671002"/>
          <a:ext cx="551408" cy="5514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000" kern="1200" dirty="0"/>
        </a:p>
      </dsp:txBody>
      <dsp:txXfrm>
        <a:off x="1493796" y="751754"/>
        <a:ext cx="389904" cy="389904"/>
      </dsp:txXfrm>
    </dsp:sp>
    <dsp:sp modelId="{5FBFA27E-104C-4081-B1C3-C0F2493C90C2}">
      <dsp:nvSpPr>
        <dsp:cNvPr id="0" name=""/>
        <dsp:cNvSpPr/>
      </dsp:nvSpPr>
      <dsp:spPr>
        <a:xfrm>
          <a:off x="1018481" y="257323"/>
          <a:ext cx="551408" cy="551408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300" kern="1200" dirty="0"/>
            <a:t>สามัคคี</a:t>
          </a:r>
        </a:p>
      </dsp:txBody>
      <dsp:txXfrm>
        <a:off x="1099233" y="338075"/>
        <a:ext cx="389904" cy="389904"/>
      </dsp:txXfrm>
    </dsp:sp>
    <dsp:sp modelId="{B752A5BD-A2D1-4231-A88B-1BCEB0D4D1ED}">
      <dsp:nvSpPr>
        <dsp:cNvPr id="0" name=""/>
        <dsp:cNvSpPr/>
      </dsp:nvSpPr>
      <dsp:spPr>
        <a:xfrm>
          <a:off x="1582142" y="124005"/>
          <a:ext cx="551408" cy="55140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300" kern="1200" dirty="0"/>
            <a:t>สัจจะ</a:t>
          </a:r>
        </a:p>
      </dsp:txBody>
      <dsp:txXfrm>
        <a:off x="1662894" y="204757"/>
        <a:ext cx="389904" cy="389904"/>
      </dsp:txXfrm>
    </dsp:sp>
    <dsp:sp modelId="{66DCAC24-70EA-4542-8416-4CB60277D27D}">
      <dsp:nvSpPr>
        <dsp:cNvPr id="0" name=""/>
        <dsp:cNvSpPr/>
      </dsp:nvSpPr>
      <dsp:spPr>
        <a:xfrm>
          <a:off x="773411" y="12253"/>
          <a:ext cx="1715491" cy="137239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D7FA9-CEB9-44B8-AA59-9615E1FD1BDC}">
      <dsp:nvSpPr>
        <dsp:cNvPr id="0" name=""/>
        <dsp:cNvSpPr/>
      </dsp:nvSpPr>
      <dsp:spPr>
        <a:xfrm>
          <a:off x="1262845" y="81260"/>
          <a:ext cx="1612712" cy="560073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A9A9E-1067-40F6-B0B2-27378AF49F03}">
      <dsp:nvSpPr>
        <dsp:cNvPr id="0" name=""/>
        <dsp:cNvSpPr/>
      </dsp:nvSpPr>
      <dsp:spPr>
        <a:xfrm>
          <a:off x="1915431" y="1452691"/>
          <a:ext cx="312541" cy="200026"/>
        </a:xfrm>
        <a:prstGeom prst="down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91D2BEC1-3212-45A1-BFD9-BFE862BD6EC3}">
      <dsp:nvSpPr>
        <dsp:cNvPr id="0" name=""/>
        <dsp:cNvSpPr/>
      </dsp:nvSpPr>
      <dsp:spPr>
        <a:xfrm>
          <a:off x="1321603" y="1539255"/>
          <a:ext cx="1500198" cy="37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accent2">
                  <a:lumMod val="75000"/>
                </a:schemeClr>
              </a:solidFill>
            </a:rPr>
            <a:t>อัตลักษณ์ร่วม</a:t>
          </a:r>
        </a:p>
      </dsp:txBody>
      <dsp:txXfrm>
        <a:off x="1321603" y="1539255"/>
        <a:ext cx="1500198" cy="375049"/>
      </dsp:txXfrm>
    </dsp:sp>
    <dsp:sp modelId="{E6A26537-398D-4E54-AB58-D57B0C18BBDC}">
      <dsp:nvSpPr>
        <dsp:cNvPr id="0" name=""/>
        <dsp:cNvSpPr/>
      </dsp:nvSpPr>
      <dsp:spPr>
        <a:xfrm>
          <a:off x="1849172" y="684590"/>
          <a:ext cx="562574" cy="5625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000" kern="1200" dirty="0"/>
        </a:p>
      </dsp:txBody>
      <dsp:txXfrm>
        <a:off x="1931559" y="766977"/>
        <a:ext cx="397800" cy="397800"/>
      </dsp:txXfrm>
    </dsp:sp>
    <dsp:sp modelId="{910592A1-78B4-413D-B2B5-5B27BED612B9}">
      <dsp:nvSpPr>
        <dsp:cNvPr id="0" name=""/>
        <dsp:cNvSpPr/>
      </dsp:nvSpPr>
      <dsp:spPr>
        <a:xfrm>
          <a:off x="1446619" y="262534"/>
          <a:ext cx="562574" cy="562574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400" kern="1200" dirty="0"/>
            <a:t>ซื่อสัตย์</a:t>
          </a:r>
        </a:p>
      </dsp:txBody>
      <dsp:txXfrm>
        <a:off x="1529006" y="344921"/>
        <a:ext cx="397800" cy="397800"/>
      </dsp:txXfrm>
    </dsp:sp>
    <dsp:sp modelId="{6E33B06C-1B36-411A-A24F-5C196A0BF5EE}">
      <dsp:nvSpPr>
        <dsp:cNvPr id="0" name=""/>
        <dsp:cNvSpPr/>
      </dsp:nvSpPr>
      <dsp:spPr>
        <a:xfrm>
          <a:off x="2021695" y="126516"/>
          <a:ext cx="562574" cy="562574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400" kern="1200" dirty="0"/>
            <a:t>มีวินัย</a:t>
          </a:r>
        </a:p>
      </dsp:txBody>
      <dsp:txXfrm>
        <a:off x="2104082" y="208903"/>
        <a:ext cx="397800" cy="397800"/>
      </dsp:txXfrm>
    </dsp:sp>
    <dsp:sp modelId="{BFBA1ABF-682C-43BA-95F2-A3B4CD15CEC9}">
      <dsp:nvSpPr>
        <dsp:cNvPr id="0" name=""/>
        <dsp:cNvSpPr/>
      </dsp:nvSpPr>
      <dsp:spPr>
        <a:xfrm>
          <a:off x="1196586" y="12501"/>
          <a:ext cx="1750231" cy="140018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09E7A-F453-43A9-875E-87CADDF49B23}">
      <dsp:nvSpPr>
        <dsp:cNvPr id="0" name=""/>
        <dsp:cNvSpPr/>
      </dsp:nvSpPr>
      <dsp:spPr>
        <a:xfrm>
          <a:off x="916623" y="82549"/>
          <a:ext cx="1638300" cy="56896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4639D-CA68-41A7-8461-419B92A02674}">
      <dsp:nvSpPr>
        <dsp:cNvPr id="0" name=""/>
        <dsp:cNvSpPr/>
      </dsp:nvSpPr>
      <dsp:spPr>
        <a:xfrm>
          <a:off x="1579564" y="1475739"/>
          <a:ext cx="317500" cy="203200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53736-A7C6-4BF8-B036-E3F4486F7303}">
      <dsp:nvSpPr>
        <dsp:cNvPr id="0" name=""/>
        <dsp:cNvSpPr/>
      </dsp:nvSpPr>
      <dsp:spPr>
        <a:xfrm>
          <a:off x="976313" y="1638300"/>
          <a:ext cx="1524000" cy="38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accent5">
                  <a:lumMod val="75000"/>
                </a:schemeClr>
              </a:solidFill>
            </a:rPr>
            <a:t>อัตลักษณ์ร่วม</a:t>
          </a:r>
        </a:p>
      </dsp:txBody>
      <dsp:txXfrm>
        <a:off x="976313" y="1638300"/>
        <a:ext cx="1524000" cy="381000"/>
      </dsp:txXfrm>
    </dsp:sp>
    <dsp:sp modelId="{5CC2EE84-BE9D-494D-8C1C-84BAC3C09C77}">
      <dsp:nvSpPr>
        <dsp:cNvPr id="0" name=""/>
        <dsp:cNvSpPr/>
      </dsp:nvSpPr>
      <dsp:spPr>
        <a:xfrm>
          <a:off x="1512253" y="695452"/>
          <a:ext cx="571500" cy="5715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000" kern="1200" dirty="0"/>
        </a:p>
      </dsp:txBody>
      <dsp:txXfrm>
        <a:off x="1595947" y="779146"/>
        <a:ext cx="404112" cy="404112"/>
      </dsp:txXfrm>
    </dsp:sp>
    <dsp:sp modelId="{2BF39F59-C175-493C-AF38-EE28B9820002}">
      <dsp:nvSpPr>
        <dsp:cNvPr id="0" name=""/>
        <dsp:cNvSpPr/>
      </dsp:nvSpPr>
      <dsp:spPr>
        <a:xfrm>
          <a:off x="1103313" y="266699"/>
          <a:ext cx="571500" cy="5715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300" kern="1200" dirty="0"/>
            <a:t>อดทน</a:t>
          </a:r>
        </a:p>
      </dsp:txBody>
      <dsp:txXfrm>
        <a:off x="1187007" y="350393"/>
        <a:ext cx="404112" cy="404112"/>
      </dsp:txXfrm>
    </dsp:sp>
    <dsp:sp modelId="{F02424C5-3DFE-46E7-8129-9280C03078BC}">
      <dsp:nvSpPr>
        <dsp:cNvPr id="0" name=""/>
        <dsp:cNvSpPr/>
      </dsp:nvSpPr>
      <dsp:spPr>
        <a:xfrm>
          <a:off x="1687514" y="128523"/>
          <a:ext cx="571500" cy="5715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300" kern="1200" dirty="0"/>
            <a:t>พอเพียง</a:t>
          </a:r>
        </a:p>
      </dsp:txBody>
      <dsp:txXfrm>
        <a:off x="1771208" y="212217"/>
        <a:ext cx="404112" cy="404112"/>
      </dsp:txXfrm>
    </dsp:sp>
    <dsp:sp modelId="{28C4695D-24D3-4F37-9CBF-F66F6F9743F0}">
      <dsp:nvSpPr>
        <dsp:cNvPr id="0" name=""/>
        <dsp:cNvSpPr/>
      </dsp:nvSpPr>
      <dsp:spPr>
        <a:xfrm>
          <a:off x="849313" y="12699"/>
          <a:ext cx="1778000" cy="14224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E0C0F-BE6C-4B5C-A212-4726DA51DA61}" type="datetimeFigureOut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3D8E2-CF5F-4FC6-8DFD-5D0BE2AAA201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876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C8520-6BD1-441D-AE06-FD817909444B}" type="slidenum">
              <a:rPr lang="en-US" smtClean="0"/>
              <a:pPr/>
              <a:t>18</a:t>
            </a:fld>
            <a:endParaRPr lang="th-TH" dirty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th-TH" b="1" dirty="0">
                <a:latin typeface="Browallia New" pitchFamily="34" charset="-34"/>
                <a:cs typeface="Browallia New" pitchFamily="34" charset="-34"/>
              </a:rPr>
              <a:t>ตัวชี้วัด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 เป็นการนำเสนอข้อมูลที่เป็นผลลัพธ์ของการ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monitor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ผลงานตามที่ระบุไว้  วิธีการนำเสนอที่ดีที่สุดคือการนำเสนอในลักษณะของ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control chart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 ซึ่งมีการวิเคราะห์ค่าเฉลี่ย ค่า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upper &amp; lower control limit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ในช่วงเวลาต่างๆ  ทำให้เห็นแนวโน้มการเปลี่ยนแปลงและการธำรงระดับคุณภาพได้ชัดเจน</a:t>
            </a:r>
          </a:p>
          <a:p>
            <a:pPr eaLnBrk="1" hangingPunct="1"/>
            <a:r>
              <a:rPr lang="th-TH" dirty="0">
                <a:latin typeface="Browallia New" pitchFamily="34" charset="-34"/>
                <a:cs typeface="Browallia New" pitchFamily="34" charset="-34"/>
              </a:rPr>
              <a:t>ข้อมูลที่นำเสนอควรเป็นข้อมูลที่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update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ที่สุดที่สามารถทำได้</a:t>
            </a:r>
          </a:p>
          <a:p>
            <a:pPr eaLnBrk="1" hangingPunct="1"/>
            <a:r>
              <a:rPr lang="th-TH" dirty="0">
                <a:latin typeface="Browallia New" pitchFamily="34" charset="-34"/>
                <a:cs typeface="Browallia New" pitchFamily="34" charset="-34"/>
              </a:rPr>
              <a:t>ทีมงานควรนำเสนอการวิเคราะห์ การแปลผลและการใช้ประโยชน์จากตัวชี้วัดดังกล่าวเพื่อให้เห็นการเรียนรู้ที่เกิดขึ้น  </a:t>
            </a:r>
          </a:p>
        </p:txBody>
      </p:sp>
    </p:spTree>
    <p:extLst>
      <p:ext uri="{BB962C8B-B14F-4D97-AF65-F5344CB8AC3E}">
        <p14:creationId xmlns:p14="http://schemas.microsoft.com/office/powerpoint/2010/main" val="299527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F2EB-A43E-4C83-8C6C-DE8F3035C1E4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EA31-E4E4-4681-8976-7E5A0DADBD47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BC9C-DADA-4E96-BE73-76B2A79556FC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CC57-D2A7-4404-8EB0-D8F2F28AA959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7FAEB-B6AD-4221-B173-B10AA9EB1E2F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487E-4A8F-4329-8169-1348C817FE37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49A-AFCF-4448-B129-F68BB2B533EB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5E6F-DB8A-4B77-965F-45B2EDD271F2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931CE-681B-4516-B864-02A6FAA30987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504-D006-4E0D-A0E2-C49048E5C65C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DAF7-5A40-4636-8CAC-82618486AD58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64A8C-2A0F-43BB-B090-41DEAA43DEF0}" type="datetime1">
              <a:rPr lang="th-TH" smtClean="0"/>
              <a:pPr/>
              <a:t>13/02/62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8.png"/><Relationship Id="rId7" Type="http://schemas.openxmlformats.org/officeDocument/2006/relationships/image" Target="../media/image100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9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microsoft.com/office/2007/relationships/hdphoto" Target="../media/hdphoto7.wdp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107.png"/><Relationship Id="rId5" Type="http://schemas.openxmlformats.org/officeDocument/2006/relationships/image" Target="../media/image10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06.png"/><Relationship Id="rId1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12" Type="http://schemas.microsoft.com/office/2007/relationships/hdphoto" Target="../media/hdphoto13.wdp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113.png"/><Relationship Id="rId5" Type="http://schemas.openxmlformats.org/officeDocument/2006/relationships/image" Target="../media/image110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12.png"/><Relationship Id="rId1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png"/><Relationship Id="rId7" Type="http://schemas.microsoft.com/office/2007/relationships/hdphoto" Target="../media/hdphoto16.wdp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12" Type="http://schemas.microsoft.com/office/2007/relationships/hdphoto" Target="../media/hdphoto22.wdp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9.wdp"/><Relationship Id="rId11" Type="http://schemas.openxmlformats.org/officeDocument/2006/relationships/image" Target="../media/image123.png"/><Relationship Id="rId5" Type="http://schemas.openxmlformats.org/officeDocument/2006/relationships/image" Target="../media/image120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84.png"/><Relationship Id="rId7" Type="http://schemas.openxmlformats.org/officeDocument/2006/relationships/image" Target="../media/image133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1.gif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image" Target="../media/image13.pn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png"/><Relationship Id="rId7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16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16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555831" y="489446"/>
            <a:ext cx="783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ตามรอย รพ.คุณธรรม...สู่องค์กรคุณธรรม</a:t>
            </a:r>
          </a:p>
        </p:txBody>
      </p:sp>
      <p:pic>
        <p:nvPicPr>
          <p:cNvPr id="1029" name="Picture 5" descr="\\bmn\drive eeee\กลุ่มภารกิจยุทธศาสตร์และการพัฒนา\งานแผนงาน\bmnhos logoooooooooooo\bmnho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8830600" y="33397131"/>
            <a:ext cx="4896544" cy="48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4048" y="5949280"/>
            <a:ext cx="3324949" cy="751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โรงพยาบาลบางมูลนาก จ.พิจิตร</a:t>
            </a:r>
          </a:p>
          <a:p>
            <a:pPr algn="r">
              <a:lnSpc>
                <a:spcPts val="2500"/>
              </a:lnSpc>
            </a:pPr>
            <a:r>
              <a:rPr lang="en-US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www.bmnhos.com</a:t>
            </a:r>
            <a:endParaRPr lang="th-TH" sz="28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7672" y="1268760"/>
            <a:ext cx="2236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</a:t>
            </a:fld>
            <a:endParaRPr lang="th-TH" dirty="0"/>
          </a:p>
        </p:txBody>
      </p:sp>
      <p:sp>
        <p:nvSpPr>
          <p:cNvPr id="13" name="TextBox 12"/>
          <p:cNvSpPr txBox="1"/>
          <p:nvPr/>
        </p:nvSpPr>
        <p:spPr>
          <a:xfrm>
            <a:off x="4958830" y="5445224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กุมภาพันธ์ </a:t>
            </a:r>
            <a:r>
              <a:rPr lang="en-US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256</a:t>
            </a:r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2" descr="\\192.168.0.83\drive eeee\กลุ่มภารกิจยุทธศาสตร์และการพัฒนา\รวมเอกสาร โครงการแพทย์อาสา ปธพ\ภาพ\122538.jpg">
            <a:extLst>
              <a:ext uri="{FF2B5EF4-FFF2-40B4-BE49-F238E27FC236}">
                <a16:creationId xmlns:a16="http://schemas.microsoft.com/office/drawing/2014/main" id="{EAEA99B7-3D0B-4C42-8384-0288D227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556793"/>
            <a:ext cx="6319131" cy="4002534"/>
          </a:xfrm>
          <a:prstGeom prst="rect">
            <a:avLst/>
          </a:prstGeom>
          <a:noFill/>
        </p:spPr>
      </p:pic>
      <p:pic>
        <p:nvPicPr>
          <p:cNvPr id="11" name="Picture 3" descr="\\192.168.0.83\drive eeee\กลุ่มภารกิจยุทธศาสตร์และการพัฒนา\รวมเอกสาร โครงการแพทย์อาสา ปธพ\ภาพ\122519.jpg">
            <a:extLst>
              <a:ext uri="{FF2B5EF4-FFF2-40B4-BE49-F238E27FC236}">
                <a16:creationId xmlns:a16="http://schemas.microsoft.com/office/drawing/2014/main" id="{28DEB8E5-76D9-4FC5-8E39-0C42748F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1582581"/>
            <a:ext cx="2819400" cy="3978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419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245315"/>
              </p:ext>
            </p:extLst>
          </p:nvPr>
        </p:nvGraphicFramePr>
        <p:xfrm>
          <a:off x="3864527" y="797700"/>
          <a:ext cx="5315985" cy="18288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06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55184615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หมวด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2558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2559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2560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2561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จำนวน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43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38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ประหยัด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161,800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251,647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455,902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4.2 </a:t>
                      </a:r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ล้าน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\\192.168.0.83\drive eeee\กลุ่มภารกิจยุทธศาสตร์และการพัฒนา\งานแผนงาน\file แบบไวนิล\ยุทธ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1600200" cy="2481263"/>
          </a:xfrm>
          <a:prstGeom prst="rect">
            <a:avLst/>
          </a:prstGeom>
          <a:noFill/>
        </p:spPr>
      </p:pic>
      <p:pic>
        <p:nvPicPr>
          <p:cNvPr id="1027" name="Picture 3" descr="\\192.168.0.83\drive eeee\กลุ่มภารกิจยุทธศาสตร์และการพัฒนา\งานแผนงาน\file แบบไวนิล\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319463"/>
            <a:ext cx="1523999" cy="2481263"/>
          </a:xfrm>
          <a:prstGeom prst="rect">
            <a:avLst/>
          </a:prstGeom>
          <a:noFill/>
        </p:spPr>
      </p:pic>
      <p:pic>
        <p:nvPicPr>
          <p:cNvPr id="1028" name="Picture 4" descr="\\192.168.0.83\drive eeee\กลุ่มภารกิจยุทธศาสตร์และการพัฒนา\งานแผนงาน\file แบบไวนิล\L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76600"/>
            <a:ext cx="1523999" cy="2481263"/>
          </a:xfrm>
          <a:prstGeom prst="rect">
            <a:avLst/>
          </a:prstGeom>
          <a:noFill/>
        </p:spPr>
      </p:pic>
      <p:pic>
        <p:nvPicPr>
          <p:cNvPr id="1029" name="Picture 5" descr="\\192.168.0.83\drive eeee\กลุ่มภารกิจยุทธศาสตร์และการพัฒนา\งานแผนงาน\file แบบไวนิล\OP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3276600"/>
            <a:ext cx="1523999" cy="2481263"/>
          </a:xfrm>
          <a:prstGeom prst="rect">
            <a:avLst/>
          </a:prstGeom>
          <a:noFill/>
        </p:spPr>
      </p:pic>
      <p:pic>
        <p:nvPicPr>
          <p:cNvPr id="1030" name="Picture 6" descr="\\192.168.0.83\drive eeee\กลุ่มภารกิจยุทธศาสตร์และการพัฒนา\งานแผนงาน\file แบบไวนิล\O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1523999" cy="2481263"/>
          </a:xfrm>
          <a:prstGeom prst="rect">
            <a:avLst/>
          </a:prstGeom>
          <a:noFill/>
        </p:spPr>
      </p:pic>
      <p:pic>
        <p:nvPicPr>
          <p:cNvPr id="1033" name="Picture 9" descr="\\192.168.0.83\drive eeee\กลุ่มภารกิจยุทธศาสตร์และการพัฒนา\งานแผนงาน\รูปไวนิลโครงงาน\DSC045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85794"/>
            <a:ext cx="2470537" cy="1852613"/>
          </a:xfrm>
          <a:prstGeom prst="rect">
            <a:avLst/>
          </a:prstGeom>
          <a:noFill/>
        </p:spPr>
      </p:pic>
      <p:pic>
        <p:nvPicPr>
          <p:cNvPr id="1034" name="Picture 10" descr="\\192.168.0.83\drive eeee\กลุ่มภารกิจยุทธศาสตร์และการพัฒนา\งานแผนงาน\รูปไวนิลโครงงาน\DSC045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07" y="785794"/>
            <a:ext cx="1395413" cy="186084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28670" y="76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คลังความดี  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:  </a:t>
            </a:r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โครงงานคุณธรรม</a:t>
            </a:r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10</a:t>
            </a:fld>
            <a:endParaRPr lang="th-TH" dirty="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CB9524FB-B27B-41C3-9A4C-DAFB5B979597}"/>
              </a:ext>
            </a:extLst>
          </p:cNvPr>
          <p:cNvSpPr txBox="1"/>
          <p:nvPr/>
        </p:nvSpPr>
        <p:spPr>
          <a:xfrm>
            <a:off x="413825" y="5892581"/>
            <a:ext cx="8143900" cy="64633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ทำดีต้องมีแชร์ </a:t>
            </a:r>
            <a:r>
              <a:rPr lang="en-US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  ทำดีมีที่ยืน  </a:t>
            </a:r>
            <a:r>
              <a:rPr lang="en-US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ทำดีก๊อปปี้ได้</a:t>
            </a:r>
            <a:r>
              <a:rPr lang="th-TH" sz="1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4712568" cy="685800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แผนยุทธศาสตร์องค์กรคุณธรรม</a:t>
            </a:r>
            <a:endParaRPr lang="th-TH" sz="4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650" name="AutoShape 2" descr="MAP THAI MORAL"/>
          <p:cNvSpPr>
            <a:spLocks noChangeAspect="1" noChangeArrowheads="1"/>
          </p:cNvSpPr>
          <p:nvPr/>
        </p:nvSpPr>
        <p:spPr bwMode="auto">
          <a:xfrm>
            <a:off x="190500" y="2787671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D5B71B42-5996-472F-BB9A-42EB01B2715E}"/>
              </a:ext>
            </a:extLst>
          </p:cNvPr>
          <p:cNvGrpSpPr/>
          <p:nvPr/>
        </p:nvGrpSpPr>
        <p:grpSpPr>
          <a:xfrm>
            <a:off x="35496" y="2624657"/>
            <a:ext cx="3301380" cy="4188720"/>
            <a:chOff x="2724943" y="1501743"/>
            <a:chExt cx="4655369" cy="6241740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136947FB-83D6-4C35-AEFB-88C15CBFB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4943" y="1501743"/>
              <a:ext cx="4608513" cy="3181456"/>
            </a:xfrm>
            <a:prstGeom prst="rect">
              <a:avLst/>
            </a:prstGeom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6586D127-ED83-4C70-91EA-EF460498C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1799" y="4725145"/>
              <a:ext cx="4608513" cy="3018338"/>
            </a:xfrm>
            <a:prstGeom prst="rect">
              <a:avLst/>
            </a:prstGeom>
          </p:spPr>
        </p:pic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5C08CD8-76EC-4C93-BFD9-433BA64C31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6862" y="2564904"/>
            <a:ext cx="5592133" cy="4293096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4" y="1708218"/>
            <a:ext cx="892971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7B4E4D7B-DEBF-4738-B416-1A07D8E13A4B}"/>
              </a:ext>
            </a:extLst>
          </p:cNvPr>
          <p:cNvSpPr/>
          <p:nvPr/>
        </p:nvSpPr>
        <p:spPr>
          <a:xfrm>
            <a:off x="0" y="332656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800" dirty="0">
                <a:solidFill>
                  <a:srgbClr val="0070C0"/>
                </a:solidFill>
                <a:cs typeface="+mj-cs"/>
              </a:rPr>
              <a:t>3. องค์กรมีแผนการดำเนินงานด้านส่งเสริมคุณธรรมและผู้รับผิดชอบ</a:t>
            </a:r>
          </a:p>
        </p:txBody>
      </p:sp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>
          <a:xfrm>
            <a:off x="6902896" y="6342781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11</a:t>
            </a:fld>
            <a:endParaRPr lang="th-TH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15140" y="555544"/>
            <a:ext cx="1988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กรรมการบริหาร</a:t>
            </a:r>
          </a:p>
        </p:txBody>
      </p:sp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3446444549"/>
              </p:ext>
            </p:extLst>
          </p:nvPr>
        </p:nvGraphicFramePr>
        <p:xfrm>
          <a:off x="142844" y="636984"/>
          <a:ext cx="4429156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/>
          <p:cNvGraphicFramePr/>
          <p:nvPr>
            <p:extLst>
              <p:ext uri="{D42A27DB-BD31-4B8C-83A1-F6EECF244321}">
                <p14:modId xmlns:p14="http://schemas.microsoft.com/office/powerpoint/2010/main" val="2254072639"/>
              </p:ext>
            </p:extLst>
          </p:nvPr>
        </p:nvGraphicFramePr>
        <p:xfrm>
          <a:off x="4643438" y="1418456"/>
          <a:ext cx="4357718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2176560378"/>
              </p:ext>
            </p:extLst>
          </p:nvPr>
        </p:nvGraphicFramePr>
        <p:xfrm>
          <a:off x="142844" y="3837384"/>
          <a:ext cx="4429156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แผนภูมิ 8"/>
          <p:cNvGraphicFramePr/>
          <p:nvPr>
            <p:extLst>
              <p:ext uri="{D42A27DB-BD31-4B8C-83A1-F6EECF244321}">
                <p14:modId xmlns:p14="http://schemas.microsoft.com/office/powerpoint/2010/main" val="3046325177"/>
              </p:ext>
            </p:extLst>
          </p:nvPr>
        </p:nvGraphicFramePr>
        <p:xfrm>
          <a:off x="4648200" y="3837384"/>
          <a:ext cx="4352956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72264" y="951111"/>
            <a:ext cx="242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12</a:t>
            </a:fld>
            <a:endParaRPr lang="th-TH" dirty="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F28F6E2A-C536-4D59-8794-6E45342C65C5}"/>
              </a:ext>
            </a:extLst>
          </p:cNvPr>
          <p:cNvSpPr txBox="1"/>
          <p:nvPr/>
        </p:nvSpPr>
        <p:spPr>
          <a:xfrm>
            <a:off x="6804549" y="82927"/>
            <a:ext cx="1655883" cy="6155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ประเมิน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D129D4C-B1CC-475D-92BC-330BAD4BDEA5}"/>
              </a:ext>
            </a:extLst>
          </p:cNvPr>
          <p:cNvSpPr/>
          <p:nvPr/>
        </p:nvSpPr>
        <p:spPr>
          <a:xfrm>
            <a:off x="142844" y="58043"/>
            <a:ext cx="5214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มีผลสำเร็จตามคุณธรรมเป้าหมาย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81800" y="0"/>
            <a:ext cx="218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หัวหน้ากลุ่มงาน</a:t>
            </a:r>
          </a:p>
        </p:txBody>
      </p:sp>
      <p:graphicFrame>
        <p:nvGraphicFramePr>
          <p:cNvPr id="5" name="แผนภูมิ 4"/>
          <p:cNvGraphicFramePr/>
          <p:nvPr/>
        </p:nvGraphicFramePr>
        <p:xfrm>
          <a:off x="152400" y="228600"/>
          <a:ext cx="4633914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แผนภูมิ 5"/>
          <p:cNvGraphicFramePr/>
          <p:nvPr/>
        </p:nvGraphicFramePr>
        <p:xfrm>
          <a:off x="4786314" y="914400"/>
          <a:ext cx="4205286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แผนภูมิ 6"/>
          <p:cNvGraphicFramePr/>
          <p:nvPr/>
        </p:nvGraphicFramePr>
        <p:xfrm>
          <a:off x="142844" y="3505200"/>
          <a:ext cx="4505356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แผนภูมิ 7"/>
          <p:cNvGraphicFramePr/>
          <p:nvPr/>
        </p:nvGraphicFramePr>
        <p:xfrm>
          <a:off x="4648200" y="3505200"/>
          <a:ext cx="4352956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29200" y="428604"/>
            <a:ext cx="361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sp>
        <p:nvSpPr>
          <p:cNvPr id="12" name="ตัวยึดหมายเลขภาพนิ่ง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194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8160" y="-24"/>
            <a:ext cx="3950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บุคลากรของโรงพยาบาล (ตนเอง)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4" y="428604"/>
            <a:ext cx="364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3100145539"/>
              </p:ext>
            </p:extLst>
          </p:nvPr>
        </p:nvGraphicFramePr>
        <p:xfrm>
          <a:off x="4769296" y="1000108"/>
          <a:ext cx="4267200" cy="2581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/>
          <p:cNvGraphicFramePr/>
          <p:nvPr>
            <p:extLst>
              <p:ext uri="{D42A27DB-BD31-4B8C-83A1-F6EECF244321}">
                <p14:modId xmlns:p14="http://schemas.microsoft.com/office/powerpoint/2010/main" val="2060856758"/>
              </p:ext>
            </p:extLst>
          </p:nvPr>
        </p:nvGraphicFramePr>
        <p:xfrm>
          <a:off x="121096" y="304800"/>
          <a:ext cx="4572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464861478"/>
              </p:ext>
            </p:extLst>
          </p:nvPr>
        </p:nvGraphicFramePr>
        <p:xfrm>
          <a:off x="121096" y="3643314"/>
          <a:ext cx="4572000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แผนภูมิ 9"/>
          <p:cNvGraphicFramePr/>
          <p:nvPr>
            <p:extLst>
              <p:ext uri="{D42A27DB-BD31-4B8C-83A1-F6EECF244321}">
                <p14:modId xmlns:p14="http://schemas.microsoft.com/office/powerpoint/2010/main" val="4106047143"/>
              </p:ext>
            </p:extLst>
          </p:nvPr>
        </p:nvGraphicFramePr>
        <p:xfrm>
          <a:off x="4769296" y="3643314"/>
          <a:ext cx="4267200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ตัวยึดหมายเลขภาพนิ่ง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29802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831322"/>
            <a:ext cx="8229600" cy="725470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อัตราการมาสายของเจ้าหน้าที่</a:t>
            </a:r>
          </a:p>
        </p:txBody>
      </p:sp>
      <p:graphicFrame>
        <p:nvGraphicFramePr>
          <p:cNvPr id="5" name="ตัวยึด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620444"/>
              </p:ext>
            </p:extLst>
          </p:nvPr>
        </p:nvGraphicFramePr>
        <p:xfrm>
          <a:off x="214282" y="1357666"/>
          <a:ext cx="4429156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ตัวยึดเนื้อหา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891853"/>
              </p:ext>
            </p:extLst>
          </p:nvPr>
        </p:nvGraphicFramePr>
        <p:xfrm>
          <a:off x="214282" y="4027864"/>
          <a:ext cx="4572032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ตัวยึดเนื้อหา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770000"/>
              </p:ext>
            </p:extLst>
          </p:nvPr>
        </p:nvGraphicFramePr>
        <p:xfrm>
          <a:off x="4714876" y="1357666"/>
          <a:ext cx="4286280" cy="2719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>
            <a:off x="5143504" y="4099302"/>
            <a:ext cx="378621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มีนาคม </a:t>
            </a:r>
            <a:r>
              <a:rPr lang="en-US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2558  </a:t>
            </a:r>
            <a:r>
              <a:rPr lang="th-TH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รพ.บางมูลนาก  ได้ประกาศเจตนารมณ์ตามพฤติกรรมบ่งชี้ พบว่า  ปี </a:t>
            </a:r>
            <a:r>
              <a:rPr lang="en-US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2559 </a:t>
            </a:r>
            <a:r>
              <a:rPr lang="th-TH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จำนวนคน  จำนวนครั้ง จำนวนเวลา ของการมาสายลดลง และสอดรับกับการประเมินตนเองตามพฤติกรรมบ่งชี้ เรื่องการตรงต่อเวลา</a:t>
            </a:r>
          </a:p>
          <a:p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ในปี </a:t>
            </a:r>
            <a:r>
              <a:rPr lang="en-US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2561  </a:t>
            </a:r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จำนวนเจ้าหน้าที่มาสายลดลงเล็กน้อย</a:t>
            </a:r>
          </a:p>
        </p:txBody>
      </p:sp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15</a:t>
            </a:fld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92E18C2-A901-49C3-806C-A5D0FC313470}"/>
              </a:ext>
            </a:extLst>
          </p:cNvPr>
          <p:cNvSpPr/>
          <p:nvPr/>
        </p:nvSpPr>
        <p:spPr>
          <a:xfrm>
            <a:off x="323528" y="18864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มีการติดตาม รายงาน ประเมินผลเพื่อพัฒนา และปรับปรุง</a:t>
            </a:r>
          </a:p>
        </p:txBody>
      </p:sp>
    </p:spTree>
    <p:extLst>
      <p:ext uri="{BB962C8B-B14F-4D97-AF65-F5344CB8AC3E}">
        <p14:creationId xmlns:p14="http://schemas.microsoft.com/office/powerpoint/2010/main" val="58845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16</a:t>
            </a:fld>
            <a:endParaRPr lang="th-TH" dirty="0"/>
          </a:p>
        </p:txBody>
      </p:sp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2260349703"/>
              </p:ext>
            </p:extLst>
          </p:nvPr>
        </p:nvGraphicFramePr>
        <p:xfrm>
          <a:off x="214282" y="1785926"/>
          <a:ext cx="8572560" cy="3921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กลุ่ม 21"/>
          <p:cNvGrpSpPr/>
          <p:nvPr/>
        </p:nvGrpSpPr>
        <p:grpSpPr>
          <a:xfrm>
            <a:off x="142844" y="1214422"/>
            <a:ext cx="6228542" cy="500066"/>
            <a:chOff x="3391408" y="5487643"/>
            <a:chExt cx="8304723" cy="763031"/>
          </a:xfrm>
        </p:grpSpPr>
        <p:pic>
          <p:nvPicPr>
            <p:cNvPr id="8" name="Picture 1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626" y="5540992"/>
              <a:ext cx="740537" cy="689212"/>
            </a:xfrm>
            <a:prstGeom prst="rect">
              <a:avLst/>
            </a:prstGeom>
            <a:noFill/>
          </p:spPr>
        </p:pic>
        <p:pic>
          <p:nvPicPr>
            <p:cNvPr id="9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863" y="5527424"/>
              <a:ext cx="700584" cy="682308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697" y="5487643"/>
              <a:ext cx="709685" cy="710714"/>
            </a:xfrm>
            <a:prstGeom prst="rect">
              <a:avLst/>
            </a:prstGeom>
            <a:noFill/>
          </p:spPr>
        </p:pic>
        <p:pic>
          <p:nvPicPr>
            <p:cNvPr id="11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8830" y="5554640"/>
              <a:ext cx="716507" cy="668740"/>
            </a:xfrm>
            <a:prstGeom prst="rect">
              <a:avLst/>
            </a:prstGeom>
            <a:noFill/>
          </p:spPr>
        </p:pic>
        <p:pic>
          <p:nvPicPr>
            <p:cNvPr id="12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408" y="5527344"/>
              <a:ext cx="680174" cy="711958"/>
            </a:xfrm>
            <a:prstGeom prst="rect">
              <a:avLst/>
            </a:prstGeom>
            <a:noFill/>
          </p:spPr>
        </p:pic>
        <p:pic>
          <p:nvPicPr>
            <p:cNvPr id="13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408" y="5527344"/>
              <a:ext cx="687199" cy="648268"/>
            </a:xfrm>
            <a:prstGeom prst="rect">
              <a:avLst/>
            </a:prstGeom>
            <a:noFill/>
          </p:spPr>
        </p:pic>
        <p:pic>
          <p:nvPicPr>
            <p:cNvPr id="14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699" y="5538160"/>
              <a:ext cx="742361" cy="644276"/>
            </a:xfrm>
            <a:prstGeom prst="rect">
              <a:avLst/>
            </a:prstGeom>
            <a:noFill/>
          </p:spPr>
        </p:pic>
        <p:pic>
          <p:nvPicPr>
            <p:cNvPr id="15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3671" y="5554639"/>
              <a:ext cx="720090" cy="639170"/>
            </a:xfrm>
            <a:prstGeom prst="rect">
              <a:avLst/>
            </a:prstGeom>
            <a:noFill/>
          </p:spPr>
        </p:pic>
        <p:pic>
          <p:nvPicPr>
            <p:cNvPr id="16" name="Picture 1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447" y="5525069"/>
              <a:ext cx="709684" cy="705135"/>
            </a:xfrm>
            <a:prstGeom prst="rect">
              <a:avLst/>
            </a:prstGeom>
            <a:noFill/>
          </p:spPr>
        </p:pic>
        <p:pic>
          <p:nvPicPr>
            <p:cNvPr id="17" name="Picture 3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6830" y="5515418"/>
              <a:ext cx="709683" cy="735256"/>
            </a:xfrm>
            <a:prstGeom prst="rect">
              <a:avLst/>
            </a:prstGeom>
            <a:noFill/>
          </p:spPr>
        </p:pic>
      </p:grpSp>
      <p:sp>
        <p:nvSpPr>
          <p:cNvPr id="18" name="สี่เหลี่ยมผืนผ้า 17"/>
          <p:cNvSpPr/>
          <p:nvPr/>
        </p:nvSpPr>
        <p:spPr>
          <a:xfrm>
            <a:off x="428596" y="5786454"/>
            <a:ext cx="721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ในปี 2561-2562 ใช้วิธีการประเมินจาก ระบบ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Happinometer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พบว่าในภาพรวมเพิ่มขึ้นเล็กน้อย จากปี 61 สูงที่สุดคือ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happy soul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และน้อยที่สุดคือ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happy money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14290"/>
            <a:ext cx="242889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27A6E8F-AE2A-470C-9B6C-D58B049C75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54" y="0"/>
            <a:ext cx="2214546" cy="166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กลุ่ม 8"/>
          <p:cNvGrpSpPr/>
          <p:nvPr/>
        </p:nvGrpSpPr>
        <p:grpSpPr>
          <a:xfrm>
            <a:off x="0" y="142852"/>
            <a:ext cx="4411639" cy="928047"/>
            <a:chOff x="2497540" y="2565778"/>
            <a:chExt cx="4858603" cy="1091822"/>
          </a:xfrm>
          <a:solidFill>
            <a:srgbClr val="008E8B"/>
          </a:solidFill>
        </p:grpSpPr>
        <p:sp>
          <p:nvSpPr>
            <p:cNvPr id="22" name="เครื่องหมายบั้ง 21"/>
            <p:cNvSpPr/>
            <p:nvPr/>
          </p:nvSpPr>
          <p:spPr>
            <a:xfrm rot="10800000">
              <a:off x="4981433" y="2565779"/>
              <a:ext cx="2374710" cy="109182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2497540" y="2565778"/>
              <a:ext cx="3057099" cy="10918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/>
                <a:t>8 Happy</a:t>
              </a:r>
              <a:endParaRPr lang="th-TH" sz="5400" dirty="0"/>
            </a:p>
          </p:txBody>
        </p:sp>
      </p:grpSp>
      <p:sp>
        <p:nvSpPr>
          <p:cNvPr id="2" name="วงรี 1">
            <a:extLst>
              <a:ext uri="{FF2B5EF4-FFF2-40B4-BE49-F238E27FC236}">
                <a16:creationId xmlns:a16="http://schemas.microsoft.com/office/drawing/2014/main" id="{F8B95CDC-4C66-4CEA-9DFF-939B9AFF8FB3}"/>
              </a:ext>
            </a:extLst>
          </p:cNvPr>
          <p:cNvSpPr/>
          <p:nvPr/>
        </p:nvSpPr>
        <p:spPr>
          <a:xfrm>
            <a:off x="3635896" y="2924944"/>
            <a:ext cx="419889" cy="409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2A432482-9D06-4F67-8EA6-E40296F68922}"/>
              </a:ext>
            </a:extLst>
          </p:cNvPr>
          <p:cNvSpPr/>
          <p:nvPr/>
        </p:nvSpPr>
        <p:spPr>
          <a:xfrm>
            <a:off x="2915816" y="2924944"/>
            <a:ext cx="419889" cy="409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34EE94CB-981D-4DAB-8E73-D17577207E40}"/>
              </a:ext>
            </a:extLst>
          </p:cNvPr>
          <p:cNvSpPr/>
          <p:nvPr/>
        </p:nvSpPr>
        <p:spPr>
          <a:xfrm>
            <a:off x="2143771" y="3224029"/>
            <a:ext cx="419889" cy="4099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F1B7609D-680F-4FAB-9675-8DF58C7AC391}"/>
              </a:ext>
            </a:extLst>
          </p:cNvPr>
          <p:cNvSpPr/>
          <p:nvPr/>
        </p:nvSpPr>
        <p:spPr>
          <a:xfrm>
            <a:off x="6790284" y="3334885"/>
            <a:ext cx="419889" cy="4099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322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/>
          <p:nvPr>
            <p:extLst/>
          </p:nvPr>
        </p:nvGraphicFramePr>
        <p:xfrm>
          <a:off x="228600" y="1071546"/>
          <a:ext cx="8701118" cy="436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5720" y="5643578"/>
            <a:ext cx="8643998" cy="1107996"/>
          </a:xfrm>
          <a:prstGeom prst="rect">
            <a:avLst/>
          </a:prstGeom>
          <a:solidFill>
            <a:srgbClr val="FBFBFB"/>
          </a:solidFill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      การประเมินผล ใช้ค่าเฉลี่ย พบว่าในแต่ละไตรมาสไม่ต่างกันมากเฉลี่ย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&gt;80%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ในปี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60 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ไตรมาส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1,2  </a:t>
            </a:r>
            <a:endParaRPr lang="th-TH" sz="2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ลดลงเล็กน้อย ไตรมาส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ใช้ผลการสำรวจตามแบบฟอร์มของจังหวัด พบว่าผู้ป่วยในความพึงพอใจสูงขึ้น แต่ความพึงพอใจผู้ป่วยนอกลดลง ระยะเวลารอคอย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111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นาที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71414"/>
            <a:ext cx="8763000" cy="842986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ความพึงพอใจผู้รับบริการ </a:t>
            </a:r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2558-2561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2FE-CF8B-46ED-8DF9-1D05D2A19BE3}" type="slidenum">
              <a:rPr lang="th-TH" smtClean="0"/>
              <a:pPr/>
              <a:t>17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87431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1785918" y="571480"/>
            <a:ext cx="53419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จำนวนฟ้องร้อง</a:t>
            </a:r>
            <a:r>
              <a:rPr lang="en-US" sz="36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36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ร้องเรียน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8232802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 New" pitchFamily="34" charset="-34"/>
                <a:cs typeface="+mj-cs"/>
              </a:rPr>
              <a:t>ผลการดำเนินงาน</a:t>
            </a:r>
          </a:p>
        </p:txBody>
      </p:sp>
      <p:sp>
        <p:nvSpPr>
          <p:cNvPr id="26634" name="TextBox 1"/>
          <p:cNvSpPr txBox="1">
            <a:spLocks noChangeArrowheads="1"/>
          </p:cNvSpPr>
          <p:nvPr/>
        </p:nvSpPr>
        <p:spPr bwMode="auto">
          <a:xfrm>
            <a:off x="5930900" y="6376988"/>
            <a:ext cx="29161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ที่มา </a:t>
            </a:r>
            <a:r>
              <a:rPr lang="en-US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รายงานความเสี่ยง</a:t>
            </a:r>
            <a:r>
              <a:rPr lang="en-US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/</a:t>
            </a:r>
            <a:r>
              <a:rPr lang="th-TH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ศูนย์รับ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57224" y="5715016"/>
            <a:ext cx="75295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ในหลายปีที่ผ่านมาไม่มีเรื่องฟ้องร้อง  ปี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59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ขอใช้ ม.41 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2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ราย  การรักษา  การคลอด </a:t>
            </a:r>
          </a:p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และปี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2560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 ราย อุบัติเหตุ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 New" pitchFamily="34" charset="-34"/>
                <a:cs typeface="+mj-cs"/>
              </a:rPr>
              <a:t>  </a:t>
            </a:r>
          </a:p>
        </p:txBody>
      </p:sp>
      <p:graphicFrame>
        <p:nvGraphicFramePr>
          <p:cNvPr id="9" name="แผนภูมิ 8"/>
          <p:cNvGraphicFramePr/>
          <p:nvPr/>
        </p:nvGraphicFramePr>
        <p:xfrm>
          <a:off x="285720" y="1357298"/>
          <a:ext cx="864399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97906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mnone\Desktop\9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2" y="2984394"/>
            <a:ext cx="2026404" cy="188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bmn\drive eeee\โสตฯผลิตสื่อ\58\วันเด็ก พิการ\IMG_9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59" y="949658"/>
            <a:ext cx="4579333" cy="319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5658" y="4581128"/>
            <a:ext cx="2890920" cy="222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C:\Users\bmnone\Desktop\10629447_1561450887405653_6103418323485491310_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042" y="949658"/>
            <a:ext cx="2026404" cy="204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ตัวยึดหมายเลขภาพนิ่ง 20"/>
          <p:cNvSpPr>
            <a:spLocks noGrp="1"/>
          </p:cNvSpPr>
          <p:nvPr>
            <p:ph type="sldNum" sz="quarter" idx="12"/>
          </p:nvPr>
        </p:nvSpPr>
        <p:spPr>
          <a:xfrm>
            <a:off x="6748517" y="6295710"/>
            <a:ext cx="2099408" cy="343854"/>
          </a:xfrm>
        </p:spPr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19</a:t>
            </a:fld>
            <a:endParaRPr lang="th-TH" dirty="0">
              <a:solidFill>
                <a:schemeClr val="bg1"/>
              </a:solidFill>
            </a:endParaRPr>
          </a:p>
        </p:txBody>
      </p:sp>
      <p:pic>
        <p:nvPicPr>
          <p:cNvPr id="17" name="Picture 6" descr="DSC05764">
            <a:extLst>
              <a:ext uri="{FF2B5EF4-FFF2-40B4-BE49-F238E27FC236}">
                <a16:creationId xmlns:a16="http://schemas.microsoft.com/office/drawing/2014/main" id="{12A5BE3A-790A-4ED3-A389-372D1C799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56602"/>
            <a:ext cx="2376264" cy="188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DSC05820 [Desktop Resolution]">
            <a:extLst>
              <a:ext uri="{FF2B5EF4-FFF2-40B4-BE49-F238E27FC236}">
                <a16:creationId xmlns:a16="http://schemas.microsoft.com/office/drawing/2014/main" id="{340A1F43-AD43-4B15-A1EE-EE4CF9780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42" y="4581128"/>
            <a:ext cx="2890920" cy="2245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6F72B6E-A019-4D6A-8EBD-32386C7B251B}"/>
              </a:ext>
            </a:extLst>
          </p:cNvPr>
          <p:cNvSpPr/>
          <p:nvPr/>
        </p:nvSpPr>
        <p:spPr>
          <a:xfrm>
            <a:off x="1043608" y="188640"/>
            <a:ext cx="4883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มีการยกย่องเชิดชูด้านคุณธรรม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D72C6DFB-CC78-4A8B-AE63-515C4F0DC380}"/>
              </a:ext>
            </a:extLst>
          </p:cNvPr>
          <p:cNvSpPr/>
          <p:nvPr/>
        </p:nvSpPr>
        <p:spPr>
          <a:xfrm>
            <a:off x="2452959" y="3861048"/>
            <a:ext cx="4630845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ชม  แชร์  เชียร์  ช่วย  เชื่อม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F058B7-CAEC-4A39-A4FC-2FE7D66803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t="23537" r="4792" b="19246"/>
          <a:stretch/>
        </p:blipFill>
        <p:spPr>
          <a:xfrm>
            <a:off x="7083805" y="2276872"/>
            <a:ext cx="1880683" cy="235643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F7BC622-663F-43FB-B8E6-A5E4412F95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16401" r="29058" b="25898"/>
          <a:stretch/>
        </p:blipFill>
        <p:spPr>
          <a:xfrm>
            <a:off x="7083805" y="142063"/>
            <a:ext cx="1880683" cy="21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2</a:t>
            </a:fld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เกณฑ์การคัดเลือกองค์กรคุณธรรม</a:t>
            </a:r>
            <a:endParaRPr lang="en-GB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6143644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เกณฑ์ตามแผนแม่บทส่งเสริมคุณธรรมแห่งชาติ ฉบับที่ 1 (พ.ศ. 2559-2564)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928670"/>
            <a:ext cx="885828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ACF1A87-E40A-4D9A-97B0-A000146C0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642062"/>
            <a:ext cx="2596945" cy="266080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5921F40-8442-4FAD-A459-B43B6B1D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2748" y="1122337"/>
            <a:ext cx="3867303" cy="262307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BFF6204-D323-4724-BB07-FF5FB3BA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2360" y="6468500"/>
            <a:ext cx="1146187" cy="200860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20</a:t>
            </a:fld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CA05FBE-14CE-40F0-925B-5CC9FC7FCA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97" y="4002657"/>
            <a:ext cx="2178095" cy="288272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39641B5-8521-4D34-85A5-66F1AEBA4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94" y="4156994"/>
            <a:ext cx="2217403" cy="272839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4A167F8-D38B-40C5-B069-AFD3477E58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597" y="4302864"/>
            <a:ext cx="2217404" cy="233622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BDEB66C-4942-4295-8DE9-902B1B98E8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98" y="4053883"/>
            <a:ext cx="1792795" cy="281167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31AF853-3B40-4F46-9B44-765F6D1511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5485" y="1566624"/>
            <a:ext cx="2627784" cy="2811678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FDEC6178-552C-470B-B368-43C5F5693F4F}"/>
              </a:ext>
            </a:extLst>
          </p:cNvPr>
          <p:cNvSpPr/>
          <p:nvPr/>
        </p:nvSpPr>
        <p:spPr>
          <a:xfrm>
            <a:off x="2280761" y="3358733"/>
            <a:ext cx="4235455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ความสุขกับการเป็นผู้ให้และผู้รับ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657827CA-4D70-43EB-8C9E-F24A2C8246C5}"/>
              </a:ext>
            </a:extLst>
          </p:cNvPr>
          <p:cNvSpPr/>
          <p:nvPr/>
        </p:nvSpPr>
        <p:spPr>
          <a:xfrm>
            <a:off x="611560" y="272842"/>
            <a:ext cx="7275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ความสำเร็จตามแผนพัฒนาส่งเสริมคุณธรรม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2723282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76456" y="5089918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21</a:t>
            </a:fld>
            <a:endParaRPr lang="th-TH" dirty="0"/>
          </a:p>
        </p:txBody>
      </p:sp>
      <p:pic>
        <p:nvPicPr>
          <p:cNvPr id="5" name="Picture 2" descr="C:\Users\oil\Desktop\รวมงานนำเสนอ + งานคนอื่น\end of life\S__3555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53" y="1019773"/>
            <a:ext cx="2878151" cy="5549667"/>
          </a:xfrm>
          <a:prstGeom prst="rect">
            <a:avLst/>
          </a:prstGeom>
          <a:noFill/>
        </p:spPr>
      </p:pic>
      <p:pic>
        <p:nvPicPr>
          <p:cNvPr id="6" name="Picture 6" descr="C:\Documents and Settings\COM\Desktop\New Folder\48099822_1814197845372808_763419291853363609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7" y="1002010"/>
            <a:ext cx="2878151" cy="2827344"/>
          </a:xfrm>
          <a:prstGeom prst="rect">
            <a:avLst/>
          </a:prstGeom>
          <a:noFill/>
        </p:spPr>
      </p:pic>
      <p:pic>
        <p:nvPicPr>
          <p:cNvPr id="8" name="Picture 4" descr="C:\Documents and Settings\COM\Desktop\New Folder\48257049_1814229435369649_1069244662528606208_n.jpg">
            <a:extLst>
              <a:ext uri="{FF2B5EF4-FFF2-40B4-BE49-F238E27FC236}">
                <a16:creationId xmlns:a16="http://schemas.microsoft.com/office/drawing/2014/main" id="{C1B30F3E-BF19-46D2-97A2-9BAA8C3F9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486" y="3968376"/>
            <a:ext cx="3363670" cy="2700983"/>
          </a:xfrm>
          <a:prstGeom prst="rect">
            <a:avLst/>
          </a:prstGeom>
          <a:noFill/>
        </p:spPr>
      </p:pic>
      <p:pic>
        <p:nvPicPr>
          <p:cNvPr id="9" name="Picture 8" descr="C:\Documents and Settings\COM\My Documents\Downloads\_D4S8105.JPG">
            <a:extLst>
              <a:ext uri="{FF2B5EF4-FFF2-40B4-BE49-F238E27FC236}">
                <a16:creationId xmlns:a16="http://schemas.microsoft.com/office/drawing/2014/main" id="{1E7CDAD5-E51D-4908-8210-34DC8092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03" y="1019773"/>
            <a:ext cx="2987867" cy="1775435"/>
          </a:xfrm>
          <a:prstGeom prst="rect">
            <a:avLst/>
          </a:prstGeom>
          <a:noFill/>
        </p:spPr>
      </p:pic>
      <p:pic>
        <p:nvPicPr>
          <p:cNvPr id="10" name="Picture 5" descr="C:\Documents and Settings\COM\My Documents\Downloads\_D4S7190.JPG">
            <a:extLst>
              <a:ext uri="{FF2B5EF4-FFF2-40B4-BE49-F238E27FC236}">
                <a16:creationId xmlns:a16="http://schemas.microsoft.com/office/drawing/2014/main" id="{FBB54B4B-775A-43B7-A2DB-161A00AA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88" y="4509120"/>
            <a:ext cx="2311080" cy="2199412"/>
          </a:xfrm>
          <a:prstGeom prst="rect">
            <a:avLst/>
          </a:prstGeom>
          <a:noFill/>
        </p:spPr>
      </p:pic>
      <p:pic>
        <p:nvPicPr>
          <p:cNvPr id="11" name="Picture 5" descr="C:\Documents and Settings\COM\Desktop\ตู้สะพานบุญ\48270728_1814233472035912_5982111023455272960_n.jpg">
            <a:extLst>
              <a:ext uri="{FF2B5EF4-FFF2-40B4-BE49-F238E27FC236}">
                <a16:creationId xmlns:a16="http://schemas.microsoft.com/office/drawing/2014/main" id="{8C897BC7-85B0-4E09-BE30-C15B3067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48" y="2807075"/>
            <a:ext cx="2494004" cy="1630037"/>
          </a:xfrm>
          <a:prstGeom prst="rect">
            <a:avLst/>
          </a:prstGeom>
          <a:noFill/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CFF884E-C9C5-4D34-8BC0-62E85A837359}"/>
              </a:ext>
            </a:extLst>
          </p:cNvPr>
          <p:cNvSpPr/>
          <p:nvPr/>
        </p:nvSpPr>
        <p:spPr>
          <a:xfrm>
            <a:off x="136902" y="188640"/>
            <a:ext cx="9331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เพิ่มมิติ ศาสนา/หลักปรัชญาเศรษฐกิจพอเพียง/วิถีวัฒนธรรม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1832649-5EC1-4850-B99B-6E6B42A72EE1}"/>
              </a:ext>
            </a:extLst>
          </p:cNvPr>
          <p:cNvSpPr/>
          <p:nvPr/>
        </p:nvSpPr>
        <p:spPr>
          <a:xfrm>
            <a:off x="6566329" y="908720"/>
            <a:ext cx="2254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โครงการตู้สะพานบุญ</a:t>
            </a:r>
          </a:p>
        </p:txBody>
      </p:sp>
      <p:sp>
        <p:nvSpPr>
          <p:cNvPr id="12" name="ตัวยึดหมายเลขภาพนิ่ง 10">
            <a:extLst>
              <a:ext uri="{FF2B5EF4-FFF2-40B4-BE49-F238E27FC236}">
                <a16:creationId xmlns:a16="http://schemas.microsoft.com/office/drawing/2014/main" id="{03AC93A0-B6EA-4791-AE8E-D07E04A854B5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B70D-82B0-4F57-B220-CBE61C33A771}" type="slidenum">
              <a:rPr lang="th-TH" smtClean="0"/>
              <a:pPr/>
              <a:t>21</a:t>
            </a:fld>
            <a:endParaRPr lang="th-TH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MAP THAI MORAL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pic>
        <p:nvPicPr>
          <p:cNvPr id="27651" name="Picture 3" descr="C:\Documents and Settings\COM\Desktop\MAP_THAI_MORAL-fill-968x1291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849709"/>
            <a:ext cx="3848101" cy="5638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28600" y="63347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www. Bmnhos.com</a:t>
            </a:r>
            <a:endParaRPr lang="th-TH" sz="2800" b="1" dirty="0"/>
          </a:p>
        </p:txBody>
      </p:sp>
      <p:pic>
        <p:nvPicPr>
          <p:cNvPr id="27657" name="Picture 9" descr="Image may contain: 26 people, people smiling, people stan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5021669"/>
            <a:ext cx="3429000" cy="142876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11" y="1092579"/>
            <a:ext cx="564952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68" y="449637"/>
            <a:ext cx="267892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 descr="Image may contain: 25 people, people smiling, people standing and indo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24">
            <a:off x="2893815" y="5100381"/>
            <a:ext cx="2819400" cy="1363236"/>
          </a:xfrm>
          <a:prstGeom prst="rect">
            <a:avLst/>
          </a:prstGeom>
          <a:noFill/>
        </p:spPr>
      </p:pic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22</a:t>
            </a:fld>
            <a:endParaRPr lang="th-TH" dirty="0"/>
          </a:p>
        </p:txBody>
      </p:sp>
      <p:graphicFrame>
        <p:nvGraphicFramePr>
          <p:cNvPr id="16" name="ตาราง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713128"/>
              </p:ext>
            </p:extLst>
          </p:nvPr>
        </p:nvGraphicFramePr>
        <p:xfrm>
          <a:off x="4143372" y="2164149"/>
          <a:ext cx="4500594" cy="2433420"/>
        </p:xfrm>
        <a:graphic>
          <a:graphicData uri="http://schemas.openxmlformats.org/drawingml/2006/table">
            <a:tbl>
              <a:tblPr/>
              <a:tblGrid>
                <a:gridCol w="150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ปีงบประมาณ</a:t>
                      </a: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มาศึกษาดูงาน</a:t>
                      </a: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เป็นวิทยากร</a:t>
                      </a: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2558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2559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27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2560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21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2561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รวม</a:t>
                      </a: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41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87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96E5B87F-0DBC-4166-9FBF-35A89609E8E9}"/>
              </a:ext>
            </a:extLst>
          </p:cNvPr>
          <p:cNvSpPr/>
          <p:nvPr/>
        </p:nvSpPr>
        <p:spPr>
          <a:xfrm>
            <a:off x="683568" y="116632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 มีองค์ความรู้และสามารถเป็นแหล่งเรียนรู้ขยายผล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4346" y="701085"/>
            <a:ext cx="964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อำเภอคุณธรรม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ซื่อสัตย์  บริการดี  มีเมตตา  เป็นที่พึ่งพาของประชาชน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solidFill>
                <a:schemeClr val="tx2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31" name="Picture 7" descr="Image may contain: 18 people, people standin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" y="1285860"/>
            <a:ext cx="3975312" cy="2428892"/>
          </a:xfrm>
          <a:prstGeom prst="rect">
            <a:avLst/>
          </a:prstGeom>
          <a:noFill/>
        </p:spPr>
      </p:pic>
      <p:pic>
        <p:nvPicPr>
          <p:cNvPr id="1033" name="Picture 9" descr="Image may contain: 8 people, people standing and indoor"/>
          <p:cNvPicPr>
            <a:picLocks noChangeAspect="1" noChangeArrowheads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2"/>
            <a:ext cx="3571868" cy="3143248"/>
          </a:xfrm>
          <a:prstGeom prst="rect">
            <a:avLst/>
          </a:prstGeom>
          <a:noFill/>
        </p:spPr>
      </p:pic>
      <p:pic>
        <p:nvPicPr>
          <p:cNvPr id="14" name="Picture 6" descr="Image may contain: 3 people, people standing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1" y="3643314"/>
            <a:ext cx="3143240" cy="3214686"/>
          </a:xfrm>
          <a:prstGeom prst="rect">
            <a:avLst/>
          </a:prstGeom>
          <a:noFill/>
        </p:spPr>
      </p:pic>
      <p:pic>
        <p:nvPicPr>
          <p:cNvPr id="13" name="รูปภาพ 12" descr="C:\Documents and Settings\Administrator\Desktop\19510301_2011045985779472_357585104718491681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285860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รูปภาพ 14" descr="C:\Documents and Settings\Administrator\Desktop\19553897_2011043925779678_1138312844995428964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4857760"/>
            <a:ext cx="2786082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309278" y="191136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</a:rPr>
              <a:t>ขยายผลสู่อำเภอ / จังหวัด คุณธรรม</a:t>
            </a:r>
          </a:p>
        </p:txBody>
      </p:sp>
      <p:pic>
        <p:nvPicPr>
          <p:cNvPr id="1027" name="Picture 3" descr="C:\Documents and Settings\COM\Desktop\19429914_2011044759112928_8170259657045379777_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067578"/>
            <a:ext cx="3071834" cy="2218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C:\Documents and Settings\Administrator\Desktop\19429727_2011044459112958_8579281974204498731_n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071810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23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C:\Documents and Settings\Administrator\Desktop\1359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442915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https://scontent.fbkk6-1.fna.fbcdn.net/v/t34.0-12/20987697_1415796045134815_2045960576_n.jpg?oh=eff7360bd294eb8ad0ee4f0bc801ad69&amp;oe=599D2FF5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08" y="928670"/>
            <a:ext cx="4357686" cy="30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7" descr="https://scontent.fbkk6-1.fna.fbcdn.net/v/t34.0-12/20987816_1415789821802104_25614969_n.jpg?oh=377907ec6ab6f0560562ec1f0d78d638&amp;oe=599D353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929066"/>
            <a:ext cx="4375553" cy="2928934"/>
          </a:xfrm>
          <a:prstGeom prst="rect">
            <a:avLst/>
          </a:prstGeom>
          <a:noFill/>
        </p:spPr>
      </p:pic>
      <p:pic>
        <p:nvPicPr>
          <p:cNvPr id="13" name="Picture 22" descr="C:\Documents and Settings\COM\Desktop\รูปภาพ1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4572032" cy="300039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714876" y="214290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ร่วมขับเคลื่อน จังหวัดคุณธรรม</a:t>
            </a: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24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4F1263AF-3AE1-4BFE-A967-818EA1B0C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58" y="2305141"/>
            <a:ext cx="1752192" cy="1514601"/>
          </a:xfrm>
          <a:custGeom>
            <a:avLst/>
            <a:gdLst>
              <a:gd name="connsiteX0" fmla="*/ 378650 w 1539855"/>
              <a:gd name="connsiteY0" fmla="*/ 0 h 1514601"/>
              <a:gd name="connsiteX1" fmla="*/ 1161205 w 1539855"/>
              <a:gd name="connsiteY1" fmla="*/ 0 h 1514601"/>
              <a:gd name="connsiteX2" fmla="*/ 1539855 w 1539855"/>
              <a:gd name="connsiteY2" fmla="*/ 757301 h 1514601"/>
              <a:gd name="connsiteX3" fmla="*/ 1161205 w 1539855"/>
              <a:gd name="connsiteY3" fmla="*/ 1514601 h 1514601"/>
              <a:gd name="connsiteX4" fmla="*/ 378650 w 1539855"/>
              <a:gd name="connsiteY4" fmla="*/ 1514601 h 1514601"/>
              <a:gd name="connsiteX5" fmla="*/ 0 w 1539855"/>
              <a:gd name="connsiteY5" fmla="*/ 757301 h 151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9855" h="1514601">
                <a:moveTo>
                  <a:pt x="378650" y="0"/>
                </a:moveTo>
                <a:lnTo>
                  <a:pt x="1161205" y="0"/>
                </a:lnTo>
                <a:lnTo>
                  <a:pt x="1539855" y="757301"/>
                </a:lnTo>
                <a:lnTo>
                  <a:pt x="1161205" y="1514601"/>
                </a:lnTo>
                <a:lnTo>
                  <a:pt x="378650" y="1514601"/>
                </a:lnTo>
                <a:lnTo>
                  <a:pt x="0" y="757301"/>
                </a:lnTo>
                <a:close/>
              </a:path>
            </a:pathLst>
          </a:custGeom>
          <a:effectLst>
            <a:softEdge rad="254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D50F358-F9FD-439F-9B17-53B2EE805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091" y="2424007"/>
            <a:ext cx="5079637" cy="415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091A98FD-77A0-420D-9A71-F227CFD6A3C8}"/>
              </a:ext>
            </a:extLst>
          </p:cNvPr>
          <p:cNvSpPr txBox="1">
            <a:spLocks/>
          </p:cNvSpPr>
          <p:nvPr/>
        </p:nvSpPr>
        <p:spPr>
          <a:xfrm>
            <a:off x="755576" y="88047"/>
            <a:ext cx="8204448" cy="2334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6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Rounded X Light" panose="02000506090000020004" pitchFamily="2" charset="-34"/>
                <a:cs typeface="DB AdmanRounded X Light" panose="02000506090000020004" pitchFamily="2" charset="-34"/>
              </a:rPr>
              <a:t>โครงการขับเคลื่อน</a:t>
            </a:r>
          </a:p>
          <a:p>
            <a:pPr algn="r"/>
            <a:r>
              <a:rPr lang="th-TH" sz="6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Rounded X Light" panose="02000506090000020004" pitchFamily="2" charset="-34"/>
                <a:cs typeface="DB AdmanRounded X Light" panose="02000506090000020004" pitchFamily="2" charset="-34"/>
              </a:rPr>
              <a:t>สำนักงานวัฒนธรรมจังหวัดพิจิตร</a:t>
            </a:r>
          </a:p>
          <a:p>
            <a:pPr algn="r"/>
            <a:r>
              <a:rPr lang="th-TH" sz="6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Rounded X Light" panose="02000506090000020004" pitchFamily="2" charset="-34"/>
                <a:cs typeface="DB AdmanRounded X Light" panose="02000506090000020004" pitchFamily="2" charset="-34"/>
              </a:rPr>
              <a:t>เป็นองค์กรคุณธรรม ประจำปี ๒๕๖๒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ADE0B04-71B1-4F0D-88A7-D9A862482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8" y="83016"/>
            <a:ext cx="1052574" cy="1633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65DB2F62-8185-4E4C-B2FD-DA5EFDC6AD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644" y="3270059"/>
            <a:ext cx="1752193" cy="1510511"/>
          </a:xfrm>
          <a:custGeom>
            <a:avLst/>
            <a:gdLst>
              <a:gd name="connsiteX0" fmla="*/ 377628 w 1752193"/>
              <a:gd name="connsiteY0" fmla="*/ 0 h 1510511"/>
              <a:gd name="connsiteX1" fmla="*/ 1374565 w 1752193"/>
              <a:gd name="connsiteY1" fmla="*/ 0 h 1510511"/>
              <a:gd name="connsiteX2" fmla="*/ 1752193 w 1752193"/>
              <a:gd name="connsiteY2" fmla="*/ 755256 h 1510511"/>
              <a:gd name="connsiteX3" fmla="*/ 1374565 w 1752193"/>
              <a:gd name="connsiteY3" fmla="*/ 1510511 h 1510511"/>
              <a:gd name="connsiteX4" fmla="*/ 377628 w 1752193"/>
              <a:gd name="connsiteY4" fmla="*/ 1510511 h 1510511"/>
              <a:gd name="connsiteX5" fmla="*/ 0 w 1752193"/>
              <a:gd name="connsiteY5" fmla="*/ 755256 h 151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2193" h="1510511">
                <a:moveTo>
                  <a:pt x="377628" y="0"/>
                </a:moveTo>
                <a:lnTo>
                  <a:pt x="1374565" y="0"/>
                </a:lnTo>
                <a:lnTo>
                  <a:pt x="1752193" y="755256"/>
                </a:lnTo>
                <a:lnTo>
                  <a:pt x="1374565" y="1510511"/>
                </a:lnTo>
                <a:lnTo>
                  <a:pt x="377628" y="1510511"/>
                </a:lnTo>
                <a:lnTo>
                  <a:pt x="0" y="755256"/>
                </a:lnTo>
                <a:close/>
              </a:path>
            </a:pathLst>
          </a:cu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D459B4DB-92A2-4D14-9B3C-EC9D0EFBF5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58" y="4246237"/>
            <a:ext cx="1752193" cy="1510511"/>
          </a:xfrm>
          <a:custGeom>
            <a:avLst/>
            <a:gdLst>
              <a:gd name="connsiteX0" fmla="*/ 377628 w 1752193"/>
              <a:gd name="connsiteY0" fmla="*/ 0 h 1510511"/>
              <a:gd name="connsiteX1" fmla="*/ 1374565 w 1752193"/>
              <a:gd name="connsiteY1" fmla="*/ 0 h 1510511"/>
              <a:gd name="connsiteX2" fmla="*/ 1752193 w 1752193"/>
              <a:gd name="connsiteY2" fmla="*/ 755256 h 1510511"/>
              <a:gd name="connsiteX3" fmla="*/ 1374565 w 1752193"/>
              <a:gd name="connsiteY3" fmla="*/ 1510511 h 1510511"/>
              <a:gd name="connsiteX4" fmla="*/ 377628 w 1752193"/>
              <a:gd name="connsiteY4" fmla="*/ 1510511 h 1510511"/>
              <a:gd name="connsiteX5" fmla="*/ 0 w 1752193"/>
              <a:gd name="connsiteY5" fmla="*/ 755256 h 151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2193" h="1510511">
                <a:moveTo>
                  <a:pt x="377628" y="0"/>
                </a:moveTo>
                <a:lnTo>
                  <a:pt x="1374565" y="0"/>
                </a:lnTo>
                <a:lnTo>
                  <a:pt x="1752193" y="755256"/>
                </a:lnTo>
                <a:lnTo>
                  <a:pt x="1374565" y="1510511"/>
                </a:lnTo>
                <a:lnTo>
                  <a:pt x="377628" y="1510511"/>
                </a:lnTo>
                <a:lnTo>
                  <a:pt x="0" y="755256"/>
                </a:lnTo>
                <a:close/>
              </a:path>
            </a:pathLst>
          </a:custGeom>
        </p:spPr>
      </p:pic>
      <p:sp>
        <p:nvSpPr>
          <p:cNvPr id="9" name="ตัวยึดหมายเลขภาพนิ่ง 10">
            <a:extLst>
              <a:ext uri="{FF2B5EF4-FFF2-40B4-BE49-F238E27FC236}">
                <a16:creationId xmlns:a16="http://schemas.microsoft.com/office/drawing/2014/main" id="{62EA90F5-DE02-4844-9064-B025DF09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z="1800" smtClean="0">
                <a:solidFill>
                  <a:schemeClr val="tx1"/>
                </a:solidFill>
              </a:rPr>
              <a:pPr/>
              <a:t>25</a:t>
            </a:fld>
            <a:endParaRPr lang="th-T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60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579D3A8-B229-4748-A2D4-E7DA7A7A9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158"/>
            <a:ext cx="8229600" cy="1371462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โครงการขับเคลื่อนสำนักงานวัฒนธรรมจังหวัดพิจิตร</a:t>
            </a:r>
            <a:b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</a:br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เป็นองค์กรคุณธรรม ประจำปี ๒๕๖๒</a:t>
            </a:r>
            <a:endParaRPr lang="th-TH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11" y="1179817"/>
            <a:ext cx="3152171" cy="214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ตัวแทนเนื้อหา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895" y="1389620"/>
            <a:ext cx="2992305" cy="218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9111" y="1700808"/>
            <a:ext cx="2713101" cy="221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ตัวแทนเนื้อหา 10">
            <a:extLst>
              <a:ext uri="{FF2B5EF4-FFF2-40B4-BE49-F238E27FC236}">
                <a16:creationId xmlns:a16="http://schemas.microsoft.com/office/drawing/2014/main" id="{38BE97CF-D85C-483A-A020-6CF733972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61048"/>
            <a:ext cx="2992305" cy="2151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2522362-9B86-4917-8E08-3B9B5790B3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87" y="4126098"/>
            <a:ext cx="2891619" cy="229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8B47093-A54C-45F1-9941-97641408A01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73016"/>
            <a:ext cx="3152171" cy="215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ตัวยึดหมายเลขภาพนิ่ง 10">
            <a:extLst>
              <a:ext uri="{FF2B5EF4-FFF2-40B4-BE49-F238E27FC236}">
                <a16:creationId xmlns:a16="http://schemas.microsoft.com/office/drawing/2014/main" id="{66BB2F0D-4C14-4376-82CF-8D6B7F76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z="1800" smtClean="0">
                <a:solidFill>
                  <a:schemeClr val="tx1"/>
                </a:solidFill>
              </a:rPr>
              <a:pPr/>
              <a:t>26</a:t>
            </a:fld>
            <a:endParaRPr lang="th-T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20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DCC20E6-9187-4B39-B318-F54CB4452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9" y="0"/>
            <a:ext cx="9144000" cy="688538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1143000"/>
          </a:xfrm>
        </p:spPr>
        <p:txBody>
          <a:bodyPr>
            <a:normAutofit/>
          </a:bodyPr>
          <a:lstStyle/>
          <a:p>
            <a:r>
              <a:rPr lang="th-TH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โครงงานคุณธรรม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33787"/>
              </p:ext>
            </p:extLst>
          </p:nvPr>
        </p:nvGraphicFramePr>
        <p:xfrm>
          <a:off x="292252" y="1052736"/>
          <a:ext cx="8456212" cy="43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2753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พอเพียง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วินัย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สุจริต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จิตอาสา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3491">
                <a:tc>
                  <a:txBody>
                    <a:bodyPr/>
                    <a:lstStyle/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หิ้วปิ่นโต</a:t>
                      </a:r>
                      <a:r>
                        <a:rPr lang="th-TH" sz="32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ไปวัฒน์</a:t>
                      </a:r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นุ่งผ้าไทยไปทำงาน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การจัดทำคู่มือการเงินและพัสดุ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จิตอาสา</a:t>
                      </a:r>
                    </a:p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พาสะอาด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753">
                <a:tc>
                  <a:txBody>
                    <a:bodyPr/>
                    <a:lstStyle/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ปิดก่อนไป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3491">
                <a:tc>
                  <a:txBody>
                    <a:bodyPr/>
                    <a:lstStyle/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ออมเงินได้</a:t>
                      </a:r>
                    </a:p>
                    <a:p>
                      <a:r>
                        <a:rPr lang="th-TH" sz="3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ง่ายนิดเดียว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3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ตัวยึดหมายเลขภาพนิ่ง 10">
            <a:extLst>
              <a:ext uri="{FF2B5EF4-FFF2-40B4-BE49-F238E27FC236}">
                <a16:creationId xmlns:a16="http://schemas.microsoft.com/office/drawing/2014/main" id="{10F30265-B18F-4D5C-8AA9-13633DE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z="1800" smtClean="0">
                <a:solidFill>
                  <a:schemeClr val="tx1"/>
                </a:solidFill>
              </a:rPr>
              <a:pPr/>
              <a:t>27</a:t>
            </a:fld>
            <a:endParaRPr lang="th-T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88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A256CC2-7A44-482A-9532-783175E42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02532" y="-27384"/>
            <a:ext cx="5338936" cy="1143000"/>
          </a:xfrm>
        </p:spPr>
        <p:txBody>
          <a:bodyPr>
            <a:normAutofit/>
          </a:bodyPr>
          <a:lstStyle/>
          <a:p>
            <a:r>
              <a:rPr lang="th-TH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นุ่งผ้าไทย และ หิ้วปิ่นโต</a:t>
            </a:r>
            <a:r>
              <a:rPr lang="th-TH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ไปวัฒน์</a:t>
            </a:r>
            <a:endParaRPr lang="th-TH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Embossiam X" panose="02000506090000020004" pitchFamily="2" charset="-34"/>
              <a:cs typeface="DB Embossiam X" panose="02000506090000020004" pitchFamily="2" charset="-34"/>
            </a:endParaRPr>
          </a:p>
        </p:txBody>
      </p:sp>
      <p:pic>
        <p:nvPicPr>
          <p:cNvPr id="9" name="ตัวแทนเนื้อหา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18"/>
            <a:ext cx="2971178" cy="234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990" y="908719"/>
            <a:ext cx="2971178" cy="234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08720"/>
            <a:ext cx="2971178" cy="234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ชื่อเรื่อง 1">
            <a:extLst>
              <a:ext uri="{FF2B5EF4-FFF2-40B4-BE49-F238E27FC236}">
                <a16:creationId xmlns:a16="http://schemas.microsoft.com/office/drawing/2014/main" id="{5DBF3679-C31F-4CF6-A01F-6AE483527DDD}"/>
              </a:ext>
            </a:extLst>
          </p:cNvPr>
          <p:cNvSpPr txBox="1">
            <a:spLocks/>
          </p:cNvSpPr>
          <p:nvPr/>
        </p:nvSpPr>
        <p:spPr>
          <a:xfrm>
            <a:off x="1568059" y="3645024"/>
            <a:ext cx="5956269" cy="376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จิตอาสาพาสะอาด</a:t>
            </a:r>
          </a:p>
        </p:txBody>
      </p:sp>
      <p:pic>
        <p:nvPicPr>
          <p:cNvPr id="14" name="ตัวแทนเนื้อหา 4">
            <a:extLst>
              <a:ext uri="{FF2B5EF4-FFF2-40B4-BE49-F238E27FC236}">
                <a16:creationId xmlns:a16="http://schemas.microsoft.com/office/drawing/2014/main" id="{D7814432-E9AD-4247-A462-FD31A66BB8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08" y="4437112"/>
            <a:ext cx="2913675" cy="214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ตัวแทนเนื้อหา 5">
            <a:extLst>
              <a:ext uri="{FF2B5EF4-FFF2-40B4-BE49-F238E27FC236}">
                <a16:creationId xmlns:a16="http://schemas.microsoft.com/office/drawing/2014/main" id="{2C556FBE-4EE6-48B9-B9D5-7C6798EBE6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12" y="4404290"/>
            <a:ext cx="2971177" cy="213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196834D6-3190-4A35-8C6F-462F1AE0B2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83956"/>
            <a:ext cx="2913675" cy="205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ตัวยึดหมายเลขภาพนิ่ง 10">
            <a:extLst>
              <a:ext uri="{FF2B5EF4-FFF2-40B4-BE49-F238E27FC236}">
                <a16:creationId xmlns:a16="http://schemas.microsoft.com/office/drawing/2014/main" id="{A33FD0C4-0FED-4B56-9764-8C2EA15A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z="1800" smtClean="0">
                <a:solidFill>
                  <a:schemeClr val="tx1"/>
                </a:solidFill>
              </a:rPr>
              <a:pPr/>
              <a:t>28</a:t>
            </a:fld>
            <a:endParaRPr lang="th-T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76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2B171A3-A21E-4200-86A5-FE383F608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11" name="ตัวแทนเนื้อหา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01" y="255869"/>
            <a:ext cx="2495128" cy="339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7777"/>
            <a:ext cx="2770814" cy="338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>
          <a:xfrm>
            <a:off x="5004048" y="87923"/>
            <a:ext cx="4285990" cy="1143000"/>
          </a:xfrm>
        </p:spPr>
        <p:txBody>
          <a:bodyPr/>
          <a:lstStyle/>
          <a:p>
            <a:r>
              <a:rPr lang="th-TH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แยกก่อนทิ้ง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0EDBE8D-0861-4EAC-9CB1-4747E5ABB8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911428"/>
            <a:ext cx="3456385" cy="2690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B10086B-E214-42C8-A297-ED1FBA36E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3" y="3924013"/>
            <a:ext cx="4149289" cy="263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ชื่อเรื่อง 9">
            <a:extLst>
              <a:ext uri="{FF2B5EF4-FFF2-40B4-BE49-F238E27FC236}">
                <a16:creationId xmlns:a16="http://schemas.microsoft.com/office/drawing/2014/main" id="{EEDE565B-91F8-4FC7-B5D9-DF114FC42C9B}"/>
              </a:ext>
            </a:extLst>
          </p:cNvPr>
          <p:cNvSpPr txBox="1">
            <a:spLocks/>
          </p:cNvSpPr>
          <p:nvPr/>
        </p:nvSpPr>
        <p:spPr>
          <a:xfrm>
            <a:off x="5110546" y="2924944"/>
            <a:ext cx="42859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ปิดก่อนไป</a:t>
            </a:r>
          </a:p>
        </p:txBody>
      </p:sp>
      <p:sp>
        <p:nvSpPr>
          <p:cNvPr id="12" name="ตัวยึดหมายเลขภาพนิ่ง 10">
            <a:extLst>
              <a:ext uri="{FF2B5EF4-FFF2-40B4-BE49-F238E27FC236}">
                <a16:creationId xmlns:a16="http://schemas.microsoft.com/office/drawing/2014/main" id="{B2ADE72D-5020-4B6A-A7BE-5E6F30AF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z="1800" smtClean="0">
                <a:solidFill>
                  <a:schemeClr val="tx1"/>
                </a:solidFill>
              </a:rPr>
              <a:pPr/>
              <a:t>29</a:t>
            </a:fld>
            <a:endParaRPr lang="th-T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5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A918E4B-6B00-47ED-B337-3E611C7F95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" y="45725"/>
            <a:ext cx="9121865" cy="6839658"/>
          </a:xfrm>
          <a:prstGeom prst="rect">
            <a:avLst/>
          </a:prstGeom>
          <a:solidFill>
            <a:srgbClr val="B9B9BF">
              <a:alpha val="7059"/>
            </a:srgbClr>
          </a:solidFill>
        </p:spPr>
      </p:pic>
      <p:pic>
        <p:nvPicPr>
          <p:cNvPr id="1029" name="Picture 5" descr="\\bmn\drive eeee\กลุ่มภารกิจยุทธศาสตร์และการพัฒนา\งานแผนงาน\bmnhos logoooooooooooo\bmnho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8830600" y="33397131"/>
            <a:ext cx="4896544" cy="48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</a:t>
            </a:fld>
            <a:endParaRPr lang="th-TH" dirty="0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84FDA681-07D0-41DA-BAB0-E747721C6D1B}"/>
              </a:ext>
            </a:extLst>
          </p:cNvPr>
          <p:cNvSpPr/>
          <p:nvPr/>
        </p:nvSpPr>
        <p:spPr>
          <a:xfrm>
            <a:off x="683568" y="808836"/>
            <a:ext cx="53094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เส้นทางแห่งการเติบโต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872A05B-D989-4683-8B1A-91C2DDC4AED5}"/>
              </a:ext>
            </a:extLst>
          </p:cNvPr>
          <p:cNvSpPr txBox="1"/>
          <p:nvPr/>
        </p:nvSpPr>
        <p:spPr>
          <a:xfrm>
            <a:off x="1835696" y="2564904"/>
            <a:ext cx="5980239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ก่อเกิดเมล็ดพันธุ์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เมล็ดพันธุ์ที่งอกงาม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กระจายเมล็ดพันธุ์</a:t>
            </a:r>
          </a:p>
        </p:txBody>
      </p:sp>
    </p:spTree>
    <p:extLst>
      <p:ext uri="{BB962C8B-B14F-4D97-AF65-F5344CB8AC3E}">
        <p14:creationId xmlns:p14="http://schemas.microsoft.com/office/powerpoint/2010/main" val="3682164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AA3A435-4C48-4D05-8B75-AC398435F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62" y="3949335"/>
            <a:ext cx="3178340" cy="2384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273622"/>
            <a:ext cx="3309694" cy="2420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27" y="2665565"/>
            <a:ext cx="3226120" cy="242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535" y="1240946"/>
            <a:ext cx="3226867" cy="2420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ตัวแทนเนื้อหา 8"/>
          <p:cNvPicPr>
            <a:picLocks noGrp="1" noChangeAspect="1"/>
          </p:cNvPicPr>
          <p:nvPr>
            <p:ph sz="half" idx="2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3933056"/>
            <a:ext cx="3178340" cy="2384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/>
          </a:bodyPr>
          <a:lstStyle/>
          <a:p>
            <a:r>
              <a:rPr lang="th-TH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ยกย่องเชิดชูเกียรติบุคคลคุณธรรมต้นแบบ</a:t>
            </a:r>
          </a:p>
        </p:txBody>
      </p:sp>
      <p:sp>
        <p:nvSpPr>
          <p:cNvPr id="14" name="ตัวยึดหมายเลขภาพนิ่ง 10">
            <a:extLst>
              <a:ext uri="{FF2B5EF4-FFF2-40B4-BE49-F238E27FC236}">
                <a16:creationId xmlns:a16="http://schemas.microsoft.com/office/drawing/2014/main" id="{714597B6-BB5F-492F-BA19-485F47C8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z="1800" smtClean="0">
                <a:solidFill>
                  <a:schemeClr val="tx1"/>
                </a:solidFill>
              </a:rPr>
              <a:pPr/>
              <a:t>30</a:t>
            </a:fld>
            <a:endParaRPr lang="th-T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66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75563" y="571480"/>
            <a:ext cx="19255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บทสรุป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31</a:t>
            </a:fld>
            <a:endParaRPr lang="th-TH" dirty="0"/>
          </a:p>
        </p:txBody>
      </p:sp>
      <p:sp>
        <p:nvSpPr>
          <p:cNvPr id="5" name="ตัวยึดหมายเลขภาพนิ่ง 10">
            <a:extLst>
              <a:ext uri="{FF2B5EF4-FFF2-40B4-BE49-F238E27FC236}">
                <a16:creationId xmlns:a16="http://schemas.microsoft.com/office/drawing/2014/main" id="{A5EB1220-0114-4244-985C-1417E47282FE}"/>
              </a:ext>
            </a:extLst>
          </p:cNvPr>
          <p:cNvSpPr txBox="1">
            <a:spLocks/>
          </p:cNvSpPr>
          <p:nvPr/>
        </p:nvSpPr>
        <p:spPr>
          <a:xfrm>
            <a:off x="6705600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31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pk\Downloads\E5F20252-AB0C-41BD-B072-01D944923A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9144000" cy="2214578"/>
          </a:xfrm>
          <a:prstGeom prst="rect">
            <a:avLst/>
          </a:prstGeom>
          <a:noFill/>
        </p:spPr>
      </p:pic>
      <p:pic>
        <p:nvPicPr>
          <p:cNvPr id="7" name="Picture 2" descr="C:\Users\pk\Downloads\E5F20252-AB0C-41BD-B072-01D944923A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-24"/>
            <a:ext cx="9144000" cy="1062022"/>
          </a:xfrm>
          <a:prstGeom prst="rect">
            <a:avLst/>
          </a:prstGeom>
          <a:noFill/>
        </p:spPr>
      </p:pic>
      <p:pic>
        <p:nvPicPr>
          <p:cNvPr id="8" name="Picture 2" descr="C:\Users\pk\Downloads\E5F20252-AB0C-41BD-B072-01D944923A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2714620"/>
            <a:ext cx="9144000" cy="85725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0490" y="3898791"/>
            <a:ext cx="8643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cs typeface="TH Sarabun New"/>
              </a:rPr>
              <a:t>องค์ประกอบ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>
                <a:cs typeface="TH Sarabun New"/>
              </a:rPr>
              <a:t> ทุกภาคส่วน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มีส่วนร่วม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>
                <a:cs typeface="TH Sarabun New"/>
              </a:rPr>
              <a:t> มีกระบวนการขับเคลื่อน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กิจกรรมส่งเสริมความดี</a:t>
            </a:r>
            <a:r>
              <a:rPr lang="th-TH" sz="3200" b="1" dirty="0">
                <a:cs typeface="TH Sarabun New"/>
              </a:rPr>
              <a:t>ต่างๆ ทั้ง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ภายในและภายนอก</a:t>
            </a:r>
            <a:r>
              <a:rPr lang="th-TH" sz="3200" b="1" dirty="0">
                <a:cs typeface="TH Sarabun New"/>
              </a:rPr>
              <a:t>    ซึ่งนำไปสู่การปรับ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เปลี่ยนพฤติกรรมองค์กร</a:t>
            </a:r>
            <a:r>
              <a:rPr lang="th-TH" sz="3200" b="1" dirty="0">
                <a:cs typeface="TH Sarabun New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>
                <a:cs typeface="TH Sarabun New"/>
              </a:rPr>
              <a:t> ให้บริการ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ด้วยหัวใจความเป็นมนุษย์</a:t>
            </a:r>
            <a:r>
              <a:rPr lang="th-TH" sz="3200" b="1" dirty="0">
                <a:cs typeface="TH Sarabun New"/>
              </a:rPr>
              <a:t>อย่างยั่งยืน</a:t>
            </a:r>
          </a:p>
        </p:txBody>
      </p:sp>
      <p:sp>
        <p:nvSpPr>
          <p:cNvPr id="11" name="ตัวยึด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32</a:t>
            </a:fld>
            <a:endParaRPr lang="th-TH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pk\Downloads\9jWedvTEJR_14427700231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7" y="0"/>
            <a:ext cx="9151437" cy="6858000"/>
          </a:xfrm>
          <a:prstGeom prst="rect">
            <a:avLst/>
          </a:prstGeom>
          <a:noFill/>
        </p:spPr>
      </p:pic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33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214422"/>
            <a:ext cx="892971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785794"/>
            <a:ext cx="725330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pk\Downloads\ZY5am0NzOW_14404692840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2571745"/>
            <a:ext cx="3191108" cy="2428892"/>
          </a:xfrm>
          <a:prstGeom prst="rect">
            <a:avLst/>
          </a:prstGeom>
          <a:noFill/>
        </p:spPr>
      </p:pic>
      <p:pic>
        <p:nvPicPr>
          <p:cNvPr id="11" name="Picture 2" descr="C:\Users\pk\Downloads\QnRGU4NlMV_144277005543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2928934"/>
            <a:ext cx="4857784" cy="3643338"/>
          </a:xfrm>
          <a:prstGeom prst="rect">
            <a:avLst/>
          </a:prstGeom>
          <a:noFill/>
        </p:spPr>
      </p:pic>
      <p:grpSp>
        <p:nvGrpSpPr>
          <p:cNvPr id="2" name="กลุ่ม 14"/>
          <p:cNvGrpSpPr/>
          <p:nvPr/>
        </p:nvGrpSpPr>
        <p:grpSpPr>
          <a:xfrm>
            <a:off x="571472" y="4572008"/>
            <a:ext cx="3214710" cy="2071702"/>
            <a:chOff x="4572000" y="4786298"/>
            <a:chExt cx="3214710" cy="2071702"/>
          </a:xfrm>
        </p:grpSpPr>
        <p:pic>
          <p:nvPicPr>
            <p:cNvPr id="12" name="Picture 2" descr="C:\Users\pk\Downloads\BkUWGuLpi6_1440469364331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644" y="4857760"/>
              <a:ext cx="500066" cy="1300172"/>
            </a:xfrm>
            <a:prstGeom prst="rect">
              <a:avLst/>
            </a:prstGeom>
            <a:noFill/>
          </p:spPr>
        </p:pic>
        <p:pic>
          <p:nvPicPr>
            <p:cNvPr id="13" name="Picture 2" descr="C:\Users\pk\Downloads\BkUWGuLpi6_144046936433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12" y="6134120"/>
              <a:ext cx="1500198" cy="723880"/>
            </a:xfrm>
            <a:prstGeom prst="rect">
              <a:avLst/>
            </a:prstGeom>
            <a:noFill/>
          </p:spPr>
        </p:pic>
        <p:pic>
          <p:nvPicPr>
            <p:cNvPr id="14" name="Picture 2" descr="C:\Users\pk\Downloads\BkUWGuLpi6_144046936433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786298"/>
              <a:ext cx="2762269" cy="2071702"/>
            </a:xfrm>
            <a:prstGeom prst="rect">
              <a:avLst/>
            </a:prstGeom>
            <a:noFill/>
          </p:spPr>
        </p:pic>
      </p:grpSp>
      <p:sp>
        <p:nvSpPr>
          <p:cNvPr id="16" name="สี่เหลี่ยมผืนผ้า 15"/>
          <p:cNvSpPr/>
          <p:nvPr/>
        </p:nvSpPr>
        <p:spPr>
          <a:xfrm>
            <a:off x="187186" y="142852"/>
            <a:ext cx="4742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การบริหารจัดการในองค์กร</a:t>
            </a:r>
            <a:endParaRPr lang="th-TH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>
          <a:xfrm>
            <a:off x="6614864" y="6232227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34</a:t>
            </a:fld>
            <a:endParaRPr lang="th-TH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ท่านเกษม  วัฒนชั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3999" cy="7008815"/>
          </a:xfrm>
          <a:prstGeom prst="rect">
            <a:avLst/>
          </a:prstGeom>
          <a:noFill/>
        </p:spPr>
      </p:pic>
      <p:sp>
        <p:nvSpPr>
          <p:cNvPr id="11" name="สี่เหลี่ยมผืนผ้า 10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8600" y="3191470"/>
            <a:ext cx="3855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การพัฒนาที่ยั่งยืน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04800" y="5257800"/>
            <a:ext cx="31242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องค์กรคุณภาพ</a:t>
            </a:r>
            <a:endParaRPr lang="th-TH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981200" y="6027003"/>
            <a:ext cx="35052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องค์กรคุณธรรม</a:t>
            </a:r>
            <a:endParaRPr lang="th-TH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84168" y="6019800"/>
            <a:ext cx="25146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รมณียสถาน</a:t>
            </a:r>
            <a:endParaRPr lang="th-TH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572000" y="5265003"/>
            <a:ext cx="25146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ธรรมาภิบาล</a:t>
            </a:r>
            <a:endParaRPr lang="th-TH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35</a:t>
            </a:fld>
            <a:endParaRPr lang="th-TH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49279"/>
            <a:ext cx="914400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\\bmn\drive eeee\กลุ่มภารกิจยุทธศาสตร์และการพัฒนา\งานแผนงาน\bmnhos logoooooooooooo\bmnho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56" y="285728"/>
            <a:ext cx="792172" cy="7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58454" y="1018744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34755" y="357166"/>
            <a:ext cx="49263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ภาพการขับเคลื่อนองค์กรคุณธรรม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2397" y="2000240"/>
            <a:ext cx="264320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0" name="ไดอะแกรม 9"/>
          <p:cNvGraphicFramePr/>
          <p:nvPr/>
        </p:nvGraphicFramePr>
        <p:xfrm>
          <a:off x="2738446" y="1539876"/>
          <a:ext cx="7048528" cy="453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00694" y="2143116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จังหวัด /ภาค</a:t>
            </a:r>
          </a:p>
        </p:txBody>
      </p:sp>
      <p:graphicFrame>
        <p:nvGraphicFramePr>
          <p:cNvPr id="15" name="ไดอะแกรม 14"/>
          <p:cNvGraphicFramePr/>
          <p:nvPr/>
        </p:nvGraphicFramePr>
        <p:xfrm>
          <a:off x="928662" y="1428736"/>
          <a:ext cx="3262314" cy="196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ไดอะแกรม 15"/>
          <p:cNvGraphicFramePr/>
          <p:nvPr/>
        </p:nvGraphicFramePr>
        <p:xfrm>
          <a:off x="-547702" y="1785926"/>
          <a:ext cx="3262314" cy="196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ไดอะแกรม 16"/>
          <p:cNvGraphicFramePr/>
          <p:nvPr/>
        </p:nvGraphicFramePr>
        <p:xfrm>
          <a:off x="-785850" y="3714752"/>
          <a:ext cx="4143404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9" name="ไดอะแกรม 18"/>
          <p:cNvGraphicFramePr/>
          <p:nvPr/>
        </p:nvGraphicFramePr>
        <p:xfrm>
          <a:off x="1095372" y="3325826"/>
          <a:ext cx="3476628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21" name="ตัวยึดหมายเลขภาพนิ่ง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15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7250"/>
            <a:ext cx="6858000" cy="5143500"/>
          </a:xfrm>
          <a:prstGeom prst="rect">
            <a:avLst/>
          </a:prstGeom>
        </p:spPr>
      </p:pic>
      <p:sp>
        <p:nvSpPr>
          <p:cNvPr id="3" name="ตัวยึดหมายเลขภาพนิ่ง 20">
            <a:extLst>
              <a:ext uri="{FF2B5EF4-FFF2-40B4-BE49-F238E27FC236}">
                <a16:creationId xmlns:a16="http://schemas.microsoft.com/office/drawing/2014/main" id="{B44C3123-C117-4F94-A83A-99441E57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37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80230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3286124"/>
            <a:ext cx="450056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4</a:t>
            </a:fld>
            <a:endParaRPr lang="th-TH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786082" cy="317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4686"/>
            <a:ext cx="464343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5" descr="C:\Documents and Settings\bmn_plan\Desktop\รูปภาพรพ.คุณธรรม\ประชุมหัวหน้างาน โดย ดร.วรวุฒิ 14 พ.ค.57\IMG_367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6320"/>
            <a:ext cx="1080120" cy="1078965"/>
          </a:xfrm>
          <a:prstGeom prst="rect">
            <a:avLst/>
          </a:prstGeom>
          <a:noFill/>
        </p:spPr>
      </p:pic>
      <p:pic>
        <p:nvPicPr>
          <p:cNvPr id="34" name="Picture 4" descr="C:\Documents and Settings\bmn_plan\Desktop\รูปภาพรพ.คุณธรรม\ประชุมศูนย์คุณธรรม 8 ธ.ค.57\IMG_7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1714488"/>
            <a:ext cx="1551225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\\bmn\drive eeee\กลุ่มภารกิจยุทธศาสตร์และการพัฒนา\งานแผนงาน\รูป dhs\New folder\DSC000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2071678"/>
            <a:ext cx="3547931" cy="179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49279"/>
            <a:ext cx="914400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1052736"/>
            <a:ext cx="67322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เชื่อมโยง 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6ป กับเกณฑ์การคัดเลือกองค์กรคุณธรรม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3662" y="1733327"/>
            <a:ext cx="184082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ปลุก...ความคิดผู้คน</a:t>
            </a:r>
          </a:p>
        </p:txBody>
      </p:sp>
      <p:pic>
        <p:nvPicPr>
          <p:cNvPr id="1039" name="Picture 15" descr="C:\Documents and Settings\bmn_plan\Desktop\รูปภาพรพ.คุณธรรม\ประชุมหัวหน้างาน โดย ดร.วรวุฒิ 14 พ.ค.57\IMG_3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3130804" cy="1702732"/>
          </a:xfrm>
          <a:prstGeom prst="rect">
            <a:avLst/>
          </a:prstGeom>
          <a:noFill/>
        </p:spPr>
      </p:pic>
      <p:pic>
        <p:nvPicPr>
          <p:cNvPr id="23" name="Picture 3" descr="\\bmn\drive eeee\กลุ่มภารกิจยุทธศาสตร์และการพัฒนา\งานแผนงาน\รูป dhs\_DSC304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643446"/>
            <a:ext cx="2786082" cy="1992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กลุ่ม 9"/>
          <p:cNvGrpSpPr/>
          <p:nvPr/>
        </p:nvGrpSpPr>
        <p:grpSpPr>
          <a:xfrm>
            <a:off x="0" y="-27384"/>
            <a:ext cx="9166230" cy="1346666"/>
            <a:chOff x="0" y="-27384"/>
            <a:chExt cx="9166230" cy="134666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0892" y="980728"/>
              <a:ext cx="2165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>
                  <a:solidFill>
                    <a:srgbClr val="0000FF"/>
                  </a:solidFill>
                  <a:latin typeface="TH Srisakdi" pitchFamily="2" charset="-34"/>
                  <a:cs typeface="TH Srisakdi" pitchFamily="2" charset="-34"/>
                </a:rPr>
                <a:t>เมตตา เสียสละ รับผิดชอบ</a:t>
              </a:r>
            </a:p>
          </p:txBody>
        </p:sp>
      </p:grp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5</a:t>
            </a:fld>
            <a:endParaRPr lang="th-TH" dirty="0"/>
          </a:p>
        </p:txBody>
      </p:sp>
      <p:sp>
        <p:nvSpPr>
          <p:cNvPr id="16" name="TextBox 15"/>
          <p:cNvSpPr txBox="1"/>
          <p:nvPr/>
        </p:nvSpPr>
        <p:spPr>
          <a:xfrm>
            <a:off x="285720" y="3896029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ประชุม   อบรม  แลกเปลี่ยน เรียนรู้  ดูงาน เพื่อให้คนในองค์กรพร้อมในการขับเคลื่อน </a:t>
            </a:r>
            <a:endParaRPr lang="en-GB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" name="Picture 6" descr="_NEO7447_0008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572007"/>
            <a:ext cx="2786082" cy="2118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" name="Picture 4" descr="C:\Users\bmnone\Desktop\1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572008"/>
            <a:ext cx="3111009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ตัวยึดหมายเลขภาพนิ่ง 12">
            <a:extLst>
              <a:ext uri="{FF2B5EF4-FFF2-40B4-BE49-F238E27FC236}">
                <a16:creationId xmlns:a16="http://schemas.microsoft.com/office/drawing/2014/main" id="{FE5359AC-BC0B-4384-B6EB-308E03A10299}"/>
              </a:ext>
            </a:extLst>
          </p:cNvPr>
          <p:cNvSpPr txBox="1">
            <a:spLocks/>
          </p:cNvSpPr>
          <p:nvPr/>
        </p:nvSpPr>
        <p:spPr>
          <a:xfrm>
            <a:off x="6660232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5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49279"/>
            <a:ext cx="914400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27312" y="1285860"/>
            <a:ext cx="218584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ประมวล</a:t>
            </a:r>
          </a:p>
        </p:txBody>
      </p:sp>
      <p:grpSp>
        <p:nvGrpSpPr>
          <p:cNvPr id="2" name="กลุ่ม 9"/>
          <p:cNvGrpSpPr/>
          <p:nvPr/>
        </p:nvGrpSpPr>
        <p:grpSpPr>
          <a:xfrm>
            <a:off x="0" y="-27384"/>
            <a:ext cx="9166230" cy="1346666"/>
            <a:chOff x="0" y="-27384"/>
            <a:chExt cx="9166230" cy="134666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0892" y="980728"/>
              <a:ext cx="2165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>
                  <a:solidFill>
                    <a:srgbClr val="0000FF"/>
                  </a:solidFill>
                  <a:latin typeface="TH Srisakdi" pitchFamily="2" charset="-34"/>
                  <a:cs typeface="TH Srisakdi" pitchFamily="2" charset="-34"/>
                </a:rPr>
                <a:t>เมตตา เสียสละ รับผิดชอบ</a:t>
              </a:r>
            </a:p>
          </p:txBody>
        </p:sp>
      </p:grp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12"/>
          </p:nvPr>
        </p:nvSpPr>
        <p:spPr>
          <a:xfrm>
            <a:off x="6686872" y="6381328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6</a:t>
            </a:fld>
            <a:endParaRPr lang="th-TH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4" y="1142983"/>
            <a:ext cx="6223008" cy="557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 descr="C:\Documents and Settings\bmn_plan\Desktop\รูปภาพรพ.คุณธรรม\ตัวแทนจนท\DSC047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3403829"/>
            <a:ext cx="2000264" cy="1537339"/>
          </a:xfrm>
          <a:prstGeom prst="rect">
            <a:avLst/>
          </a:prstGeom>
          <a:noFill/>
        </p:spPr>
      </p:pic>
      <p:pic>
        <p:nvPicPr>
          <p:cNvPr id="24" name="Picture 3" descr="C:\Documents and Settings\bmn_plan\Desktop\รูปภาพรพ.คุณธรรม\ตัวแทนจนท\DSC04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508">
            <a:off x="6352588" y="4969378"/>
            <a:ext cx="2286016" cy="1564116"/>
          </a:xfrm>
          <a:prstGeom prst="rect">
            <a:avLst/>
          </a:prstGeom>
          <a:noFill/>
        </p:spPr>
      </p:pic>
      <p:pic>
        <p:nvPicPr>
          <p:cNvPr id="26" name="Picture 3" descr="\\bmn\drive eeee\โสตฯผลิตสื่อ\pic57\อัตลักษณ์\IMG_53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11" y="2132856"/>
            <a:ext cx="1825121" cy="1216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0734" y="6131990"/>
            <a:ext cx="9144000" cy="75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340768"/>
            <a:ext cx="2714644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8" name="Picture 4" descr="C:\Documents and Settings\bmn_plan\Desktop\รูปภาพรพ.คุณธรรม\ตัวแทนจนท\DSC0475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99" y="2852936"/>
            <a:ext cx="2814718" cy="1842211"/>
          </a:xfrm>
          <a:prstGeom prst="rect">
            <a:avLst/>
          </a:prstGeom>
          <a:noFill/>
        </p:spPr>
      </p:pic>
      <p:grpSp>
        <p:nvGrpSpPr>
          <p:cNvPr id="3" name="กลุ่ม 22"/>
          <p:cNvGrpSpPr/>
          <p:nvPr/>
        </p:nvGrpSpPr>
        <p:grpSpPr>
          <a:xfrm>
            <a:off x="0" y="-27384"/>
            <a:ext cx="9144000" cy="1170368"/>
            <a:chOff x="0" y="-27384"/>
            <a:chExt cx="9144000" cy="1170368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928794" y="496653"/>
            <a:ext cx="500066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แปลงอัตลักษณ์เป็นพฤติกรรมบ่งชี้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29454" y="980728"/>
            <a:ext cx="2236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568643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\\bmn\drive eeee\กลุ่มภารกิจยุทธศาสตร์และการพัฒนา\งานพัฒนาคุณภาพ\ปี 55\พี่หนี่ง55\รูปภาพอบรมสุนทรียสนทนา\2013-01-17 15.11.16.jpg">
            <a:extLst>
              <a:ext uri="{FF2B5EF4-FFF2-40B4-BE49-F238E27FC236}">
                <a16:creationId xmlns:a16="http://schemas.microsoft.com/office/drawing/2014/main" id="{F202E2F9-1368-487F-8883-2E595CDF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98" y="4695148"/>
            <a:ext cx="2764681" cy="187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8" name="ตัวยึดหมายเลขภาพนิ่ง 27"/>
          <p:cNvSpPr>
            <a:spLocks noGrp="1"/>
          </p:cNvSpPr>
          <p:nvPr>
            <p:ph type="sldNum" sz="quarter" idx="12"/>
          </p:nvPr>
        </p:nvSpPr>
        <p:spPr>
          <a:xfrm>
            <a:off x="6614864" y="6304235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577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91440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06" y="3500438"/>
            <a:ext cx="450059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57464" y="2708920"/>
            <a:ext cx="3900486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1 </a:t>
            </a:r>
            <a:r>
              <a:rPr lang="th-TH" b="1" dirty="0">
                <a:solidFill>
                  <a:schemeClr val="bg1"/>
                </a:solidFill>
              </a:rPr>
              <a:t>ประกาศเจตนารมณ์</a:t>
            </a:r>
          </a:p>
        </p:txBody>
      </p:sp>
      <p:pic>
        <p:nvPicPr>
          <p:cNvPr id="1033" name="Picture 9" descr="promise1646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929190" cy="27860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286644" y="3068960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มีนาคม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58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" name="กลุ่ม 6"/>
          <p:cNvGrpSpPr/>
          <p:nvPr/>
        </p:nvGrpSpPr>
        <p:grpSpPr>
          <a:xfrm>
            <a:off x="14282" y="0"/>
            <a:ext cx="9144000" cy="1170368"/>
            <a:chOff x="0" y="-27384"/>
            <a:chExt cx="9144000" cy="117036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929454" y="928670"/>
            <a:ext cx="2236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sp>
        <p:nvSpPr>
          <p:cNvPr id="14" name="ตัวยึดหมายเลขภาพนิ่ง 13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8</a:t>
            </a:fld>
            <a:endParaRPr lang="th-TH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5496" y="62373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คลิปประกาศเจตนารมณ์    </a:t>
            </a:r>
            <a:r>
              <a:rPr lang="en-GB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https://www.youtube.com/watch?v=pqnTLVBHc4c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bmn_plan\Desktop\รูปภาพรพ.คุณธรรม\ประชุมแกนนำ โครงงานคุณธรรม\DSC047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16277" y="3374232"/>
            <a:ext cx="2243025" cy="3530225"/>
          </a:xfrm>
          <a:prstGeom prst="rect">
            <a:avLst/>
          </a:prstGeom>
          <a:noFill/>
        </p:spPr>
      </p:pic>
      <p:pic>
        <p:nvPicPr>
          <p:cNvPr id="2052" name="Picture 4" descr="C:\Documents and Settings\bmn_plan\Desktop\รูปภาพรพ.คุณธรรม\ประชุมแกนนำ โครงงานคุณธรรม\DSC04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9975" y="0"/>
            <a:ext cx="2404404" cy="3429000"/>
          </a:xfrm>
          <a:prstGeom prst="rect">
            <a:avLst/>
          </a:prstGeom>
          <a:noFill/>
        </p:spPr>
      </p:pic>
      <p:pic>
        <p:nvPicPr>
          <p:cNvPr id="2053" name="Picture 5" descr="C:\Documents and Settings\bmn_plan\Desktop\รูปภาพรพ.คุณธรรม\ประชุมแกนนำ โครงงานคุณธรรม\DSC047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4379" y="-27384"/>
            <a:ext cx="2416133" cy="3458900"/>
          </a:xfrm>
          <a:prstGeom prst="rect">
            <a:avLst/>
          </a:prstGeom>
          <a:noFill/>
        </p:spPr>
      </p:pic>
      <p:pic>
        <p:nvPicPr>
          <p:cNvPr id="2054" name="Picture 6" descr="C:\Documents and Settings\bmn_plan\Desktop\รูปภาพรพ.คุณธรรม\ประชุมแกนนำ โครงงานคุณธรรม\DSC047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736" y="-27384"/>
            <a:ext cx="2160240" cy="3458899"/>
          </a:xfrm>
          <a:prstGeom prst="rect">
            <a:avLst/>
          </a:prstGeom>
          <a:noFill/>
        </p:spPr>
      </p:pic>
      <p:pic>
        <p:nvPicPr>
          <p:cNvPr id="2058" name="Picture 10" descr="C:\Documents and Settings\bmn_plan\Desktop\รูปภาพรพ.คุณธรรม\ประชุมแกนนำ โครงงานคุณธรรม\DSC047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110" y="-27384"/>
            <a:ext cx="2204847" cy="3458898"/>
          </a:xfrm>
          <a:prstGeom prst="rect">
            <a:avLst/>
          </a:prstGeom>
          <a:noFill/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>
          <a:xfrm>
            <a:off x="8532440" y="5371088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9</a:t>
            </a:fld>
            <a:endParaRPr lang="th-TH" dirty="0"/>
          </a:p>
        </p:txBody>
      </p:sp>
      <p:pic>
        <p:nvPicPr>
          <p:cNvPr id="2055" name="Picture 7" descr="C:\Documents and Settings\bmn_plan\Desktop\รูปภาพรพ.คุณธรรม\ประชุมแกนนำ โครงงานคุณธรรม\DSC047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9752" y="3456385"/>
            <a:ext cx="2384920" cy="3401616"/>
          </a:xfrm>
          <a:prstGeom prst="rect">
            <a:avLst/>
          </a:prstGeom>
          <a:noFill/>
        </p:spPr>
      </p:pic>
      <p:pic>
        <p:nvPicPr>
          <p:cNvPr id="2051" name="Picture 3" descr="C:\Documents and Settings\bmn_plan\Desktop\รูปภาพรพ.คุณธรรม\ประชุมแกนนำ โครงงานคุณธรรม\DSC0473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3483768"/>
            <a:ext cx="2304652" cy="3401616"/>
          </a:xfrm>
          <a:prstGeom prst="rect">
            <a:avLst/>
          </a:prstGeom>
          <a:noFill/>
        </p:spPr>
      </p:pic>
      <p:pic>
        <p:nvPicPr>
          <p:cNvPr id="2057" name="Picture 9" descr="C:\Documents and Settings\bmn_plan\Desktop\รูปภาพรพ.คุณธรรม\ประชุมแกนนำ โครงงานคุณธรรม\DSC0474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109" y="3429001"/>
            <a:ext cx="2323433" cy="347760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23545" y="2132856"/>
            <a:ext cx="6051508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เป้าหมาย/โครงงานคุณธรรม</a:t>
            </a:r>
          </a:p>
          <a:p>
            <a:pPr algn="ctr"/>
            <a:r>
              <a:rPr lang="th-TH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ปัญหาที่อยากแก้  </a:t>
            </a:r>
            <a:r>
              <a:rPr lang="en-US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th-TH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ความดีที่อยากทำ</a:t>
            </a:r>
            <a:endParaRPr lang="th-TH" sz="40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9770C35-FC2C-47FD-93B6-F805BF5859CB}"/>
              </a:ext>
            </a:extLst>
          </p:cNvPr>
          <p:cNvSpPr/>
          <p:nvPr/>
        </p:nvSpPr>
        <p:spPr>
          <a:xfrm>
            <a:off x="15302" y="3497558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ทำโครงงานแล้วตอบ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คำถาม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ทำแล้วรู้สึกอย่างไร  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ใช้คุณธรรมอะไร</a:t>
            </a:r>
            <a:endParaRPr lang="en-GB"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ตัวยึดหมายเลขภาพนิ่ง 12">
            <a:extLst>
              <a:ext uri="{FF2B5EF4-FFF2-40B4-BE49-F238E27FC236}">
                <a16:creationId xmlns:a16="http://schemas.microsoft.com/office/drawing/2014/main" id="{3258D239-A887-4BE2-BDF1-3A3F2956054A}"/>
              </a:ext>
            </a:extLst>
          </p:cNvPr>
          <p:cNvSpPr txBox="1">
            <a:spLocks/>
          </p:cNvSpPr>
          <p:nvPr/>
        </p:nvSpPr>
        <p:spPr>
          <a:xfrm>
            <a:off x="6758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9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18784</TotalTime>
  <Words>1021</Words>
  <Application>Microsoft Office PowerPoint</Application>
  <PresentationFormat>นำเสนอทางหน้าจอ (4:3)</PresentationFormat>
  <Paragraphs>321</Paragraphs>
  <Slides>37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37</vt:i4>
      </vt:variant>
    </vt:vector>
  </HeadingPairs>
  <TitlesOfParts>
    <vt:vector size="46" baseType="lpstr">
      <vt:lpstr>Arial</vt:lpstr>
      <vt:lpstr>Browallia New</vt:lpstr>
      <vt:lpstr>Calibri</vt:lpstr>
      <vt:lpstr>DB AdmanRounded X Light</vt:lpstr>
      <vt:lpstr>DB Embossiam X</vt:lpstr>
      <vt:lpstr>TH Sarabun New</vt:lpstr>
      <vt:lpstr>TH SarabunPSK</vt:lpstr>
      <vt:lpstr>TH Srisakdi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1 ประกาศเจตนารมณ์</vt:lpstr>
      <vt:lpstr>งานนำเสนอ PowerPoint</vt:lpstr>
      <vt:lpstr>งานนำเสนอ PowerPoint</vt:lpstr>
      <vt:lpstr>แผนยุทธศาสตร์องค์กรคุณธรรม</vt:lpstr>
      <vt:lpstr>งานนำเสนอ PowerPoint</vt:lpstr>
      <vt:lpstr>งานนำเสนอ PowerPoint</vt:lpstr>
      <vt:lpstr>งานนำเสนอ PowerPoint</vt:lpstr>
      <vt:lpstr>อัตราการมาสายของเจ้าหน้าที่</vt:lpstr>
      <vt:lpstr>งานนำเสนอ PowerPoint</vt:lpstr>
      <vt:lpstr>ความพึงพอใจผู้รับบริการ 2558-2561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โครงการขับเคลื่อนสำนักงานวัฒนธรรมจังหวัดพิจิตร เป็นองค์กรคุณธรรม ประจำปี ๒๕๖๒</vt:lpstr>
      <vt:lpstr>โครงงานคุณธรรม</vt:lpstr>
      <vt:lpstr>นุ่งผ้าไทย และ หิ้วปิ่นโตไปวัฒน์</vt:lpstr>
      <vt:lpstr>แยกก่อนทิ้ง</vt:lpstr>
      <vt:lpstr>ยกย่องเชิดชูเกียรติบุคคลคุณธรรมต้นแบบ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Corporate Edition</dc:creator>
  <cp:lastModifiedBy>Corporate Edition</cp:lastModifiedBy>
  <cp:revision>144</cp:revision>
  <dcterms:created xsi:type="dcterms:W3CDTF">2016-02-15T06:31:17Z</dcterms:created>
  <dcterms:modified xsi:type="dcterms:W3CDTF">2019-02-13T16:01:07Z</dcterms:modified>
</cp:coreProperties>
</file>