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4" r:id="rId2"/>
  </p:sldIdLst>
  <p:sldSz cx="6858000" cy="9144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26" autoAdjust="0"/>
  </p:normalViewPr>
  <p:slideViewPr>
    <p:cSldViewPr>
      <p:cViewPr>
        <p:scale>
          <a:sx n="84" d="100"/>
          <a:sy n="84" d="100"/>
        </p:scale>
        <p:origin x="-3192" y="-1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3DD00-6771-47F0-9FA1-0B4B2A1CD270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CC743-4980-43F9-8818-BF265F90836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420575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132A8-0BB0-4515-9D9D-B59621942252}" type="datetimeFigureOut">
              <a:rPr lang="th-TH" smtClean="0"/>
              <a:t>28/12/61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B0C6A-BAEA-4255-AFD7-4D32ED93055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250030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FB4C-0153-4A4F-A7DD-2FA86791A922}" type="datetime1">
              <a:rPr lang="th-TH" smtClean="0"/>
              <a:t>28/12/61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814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220F8-657A-40A8-A5B7-1A0BC2349780}" type="datetime1">
              <a:rPr lang="th-TH" smtClean="0"/>
              <a:t>28/12/61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51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2641B-6F01-4184-8B34-32299B73DC5E}" type="datetime1">
              <a:rPr lang="th-TH" smtClean="0"/>
              <a:t>28/12/61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220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ABA89-887E-4A2F-83E6-931639CFB8D1}" type="datetime1">
              <a:rPr lang="th-TH" smtClean="0"/>
              <a:t>28/12/61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203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D70B9-11B9-4524-B5F0-A7BC41F13947}" type="datetime1">
              <a:rPr lang="th-TH" smtClean="0"/>
              <a:t>28/12/61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625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9A610-0127-422F-B947-B49661D1681F}" type="datetime1">
              <a:rPr lang="th-TH" smtClean="0"/>
              <a:t>28/12/61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552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F902C-0EAE-4AB0-ADC6-2F01B1E30F3D}" type="datetime1">
              <a:rPr lang="th-TH" smtClean="0"/>
              <a:t>28/12/61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27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1ED78-B998-4ADC-8BA6-7E43CFA85A14}" type="datetime1">
              <a:rPr lang="th-TH" smtClean="0"/>
              <a:t>28/12/61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053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EBC7-21C3-4CA4-B70F-F37698892B0A}" type="datetime1">
              <a:rPr lang="th-TH" smtClean="0"/>
              <a:t>28/12/61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434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51DE-0514-4899-AC3C-B17EF3BB5D7A}" type="datetime1">
              <a:rPr lang="th-TH" smtClean="0"/>
              <a:t>28/12/61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997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9A97D-4CA4-45B3-A7FA-CD9CBD037A34}" type="datetime1">
              <a:rPr lang="th-TH" smtClean="0"/>
              <a:t>28/12/61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650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05440-2C0C-45ED-9A95-7794B400182F}" type="datetime1">
              <a:rPr lang="th-TH" smtClean="0"/>
              <a:t>28/12/61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83992-8925-433A-86EC-01DC4C6073B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769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987824"/>
            <a:ext cx="5115084" cy="4319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-129572" y="899592"/>
            <a:ext cx="6692715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i="1" dirty="0" smtClean="0">
                <a:solidFill>
                  <a:srgbClr val="FFFF0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   </a:t>
            </a:r>
          </a:p>
          <a:p>
            <a:pPr algn="ctr"/>
            <a:endParaRPr lang="th-TH" sz="3600" b="1" i="1" dirty="0">
              <a:solidFill>
                <a:srgbClr val="FFFF0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แผนปฏิบัติการส่งเสริมคุณธรรม</a:t>
            </a:r>
          </a:p>
          <a:p>
            <a:pPr algn="ctr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th-TH" sz="4400" b="1" dirty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ประจำปี </a:t>
            </a:r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2562</a:t>
            </a:r>
          </a:p>
          <a:p>
            <a:pPr algn="ctr"/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บริษัท อสมท จำกัด (มหาชน)</a:t>
            </a:r>
          </a:p>
          <a:p>
            <a:pPr algn="ctr"/>
            <a:endParaRPr lang="th-TH" sz="3200" b="1" dirty="0" smtClean="0">
              <a:solidFill>
                <a:srgbClr val="00B0F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pPr algn="ctr"/>
            <a:r>
              <a:rPr lang="th-TH" sz="3600" b="1" dirty="0" smtClean="0">
                <a:solidFill>
                  <a:srgbClr val="00B0F0"/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endParaRPr lang="th-TH" sz="3200" b="1" dirty="0">
              <a:solidFill>
                <a:srgbClr val="00B0F0"/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640377" y="7848364"/>
            <a:ext cx="5672562" cy="504056"/>
          </a:xfrm>
          <a:prstGeom prst="flowChartAlternateProcess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ส่วนกำกับและดูแลธรรมาภิบาลองค์กร  บริษัท  อสมท  จำกัด (มหาชน)</a:t>
            </a:r>
            <a:endParaRPr lang="th-TH" sz="1800" b="1" dirty="0">
              <a:solidFill>
                <a:schemeClr val="accent6">
                  <a:lumMod val="75000"/>
                </a:schemeClr>
              </a:solidFill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482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30345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Tanabodee Viseskul</dc:creator>
  <cp:lastModifiedBy>MCOT</cp:lastModifiedBy>
  <cp:revision>367</cp:revision>
  <cp:lastPrinted>2018-12-27T11:41:06Z</cp:lastPrinted>
  <dcterms:created xsi:type="dcterms:W3CDTF">2018-11-29T08:58:00Z</dcterms:created>
  <dcterms:modified xsi:type="dcterms:W3CDTF">2018-12-28T08:36:26Z</dcterms:modified>
</cp:coreProperties>
</file>